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308" r:id="rId4"/>
    <p:sldId id="309" r:id="rId5"/>
    <p:sldId id="310" r:id="rId6"/>
    <p:sldId id="311" r:id="rId7"/>
    <p:sldId id="312" r:id="rId8"/>
    <p:sldId id="297" r:id="rId9"/>
    <p:sldId id="258" r:id="rId10"/>
    <p:sldId id="267" r:id="rId11"/>
    <p:sldId id="268" r:id="rId12"/>
    <p:sldId id="269" r:id="rId13"/>
    <p:sldId id="260" r:id="rId14"/>
    <p:sldId id="264" r:id="rId15"/>
    <p:sldId id="270" r:id="rId16"/>
    <p:sldId id="265" r:id="rId17"/>
    <p:sldId id="271" r:id="rId18"/>
    <p:sldId id="266" r:id="rId19"/>
    <p:sldId id="272" r:id="rId20"/>
    <p:sldId id="280" r:id="rId21"/>
    <p:sldId id="313" r:id="rId22"/>
    <p:sldId id="283" r:id="rId23"/>
    <p:sldId id="302" r:id="rId24"/>
    <p:sldId id="285" r:id="rId25"/>
    <p:sldId id="305" r:id="rId26"/>
    <p:sldId id="291" r:id="rId27"/>
    <p:sldId id="294" r:id="rId28"/>
    <p:sldId id="279" r:id="rId29"/>
    <p:sldId id="288" r:id="rId30"/>
    <p:sldId id="30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mdcloud-my.sharepoint.com/personal/cgribble_amd_com/Documents/hpg%202024/Slides/Test%20of%20Time%202014%20citatio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Sheet1!$P$2:$P$15</c:f>
              <c:numCache>
                <c:formatCode>General</c:formatCode>
                <c:ptCount val="14"/>
                <c:pt idx="0">
                  <c:v>103</c:v>
                </c:pt>
                <c:pt idx="1">
                  <c:v>62</c:v>
                </c:pt>
                <c:pt idx="2">
                  <c:v>35</c:v>
                </c:pt>
                <c:pt idx="3">
                  <c:v>28</c:v>
                </c:pt>
                <c:pt idx="4">
                  <c:v>23</c:v>
                </c:pt>
                <c:pt idx="5">
                  <c:v>22</c:v>
                </c:pt>
                <c:pt idx="6">
                  <c:v>17</c:v>
                </c:pt>
                <c:pt idx="7">
                  <c:v>14</c:v>
                </c:pt>
                <c:pt idx="8">
                  <c:v>14</c:v>
                </c:pt>
                <c:pt idx="9">
                  <c:v>13</c:v>
                </c:pt>
                <c:pt idx="10">
                  <c:v>12</c:v>
                </c:pt>
                <c:pt idx="11">
                  <c:v>10</c:v>
                </c:pt>
                <c:pt idx="12">
                  <c:v>6</c:v>
                </c:pt>
                <c:pt idx="1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23-4FB4-BD90-D75C54475E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8020816"/>
        <c:axId val="1778018896"/>
      </c:barChart>
      <c:catAx>
        <c:axId val="17780208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8018896"/>
        <c:crosses val="autoZero"/>
        <c:auto val="1"/>
        <c:lblAlgn val="ctr"/>
        <c:lblOffset val="100"/>
        <c:noMultiLvlLbl val="0"/>
      </c:catAx>
      <c:valAx>
        <c:axId val="1778018896"/>
        <c:scaling>
          <c:orientation val="minMax"/>
          <c:max val="1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80208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DF7E8E-F32E-43F5-A1F1-F977AC9405B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A92896-CA9E-4C53-B4D3-E679A1956141}">
      <dgm:prSet custT="1"/>
      <dgm:spPr/>
      <dgm:t>
        <a:bodyPr/>
        <a:lstStyle/>
        <a:p>
          <a:r>
            <a:rPr lang="en-US" sz="1300" b="0" i="0" dirty="0"/>
            <a:t>Program Chairs</a:t>
          </a:r>
          <a:endParaRPr lang="en-US" sz="1300" dirty="0"/>
        </a:p>
      </dgm:t>
    </dgm:pt>
    <dgm:pt modelId="{9A3B888A-D4AD-4F71-89B0-87902BAD79D0}" type="parTrans" cxnId="{84DDC9B1-D215-4354-855D-93E7CB662FF6}">
      <dgm:prSet/>
      <dgm:spPr/>
      <dgm:t>
        <a:bodyPr/>
        <a:lstStyle/>
        <a:p>
          <a:endParaRPr lang="en-US"/>
        </a:p>
      </dgm:t>
    </dgm:pt>
    <dgm:pt modelId="{CD0FB2A0-655F-4510-8E7B-08F07FF6E442}" type="sibTrans" cxnId="{84DDC9B1-D215-4354-855D-93E7CB662FF6}">
      <dgm:prSet/>
      <dgm:spPr/>
      <dgm:t>
        <a:bodyPr/>
        <a:lstStyle/>
        <a:p>
          <a:endParaRPr lang="en-US"/>
        </a:p>
      </dgm:t>
    </dgm:pt>
    <dgm:pt modelId="{B9FD6DB2-6C03-4F5F-BEB3-2F30EA5B9F54}">
      <dgm:prSet custT="1"/>
      <dgm:spPr/>
      <dgm:t>
        <a:bodyPr/>
        <a:lstStyle/>
        <a:p>
          <a:r>
            <a:rPr lang="en-US" sz="1300" b="0" i="0" dirty="0"/>
            <a:t>Papers Chairs</a:t>
          </a:r>
          <a:endParaRPr lang="en-US" sz="1300" dirty="0"/>
        </a:p>
      </dgm:t>
    </dgm:pt>
    <dgm:pt modelId="{40EDA4D2-6F1C-4436-8E43-BC2C7A94CE20}" type="parTrans" cxnId="{5B47613F-EBE6-42C3-A7A2-B7477A65D5F1}">
      <dgm:prSet/>
      <dgm:spPr/>
      <dgm:t>
        <a:bodyPr/>
        <a:lstStyle/>
        <a:p>
          <a:endParaRPr lang="en-US"/>
        </a:p>
      </dgm:t>
    </dgm:pt>
    <dgm:pt modelId="{B4049525-B92B-498F-94E4-81AF71AA6427}" type="sibTrans" cxnId="{5B47613F-EBE6-42C3-A7A2-B7477A65D5F1}">
      <dgm:prSet/>
      <dgm:spPr/>
      <dgm:t>
        <a:bodyPr/>
        <a:lstStyle/>
        <a:p>
          <a:endParaRPr lang="en-US"/>
        </a:p>
      </dgm:t>
    </dgm:pt>
    <dgm:pt modelId="{E8190B75-64C7-4E7F-AE5D-7E38B25CA6FE}">
      <dgm:prSet/>
      <dgm:spPr/>
      <dgm:t>
        <a:bodyPr/>
        <a:lstStyle/>
        <a:p>
          <a:r>
            <a:rPr lang="en-US" dirty="0"/>
            <a:t>Jacob Haydel, Univ. of Utah</a:t>
          </a:r>
        </a:p>
      </dgm:t>
    </dgm:pt>
    <dgm:pt modelId="{A656C4E1-AB4F-4A20-99A8-C726DF569822}" type="parTrans" cxnId="{9150AFE5-0E76-4515-9C94-CF99A79098B3}">
      <dgm:prSet/>
      <dgm:spPr/>
      <dgm:t>
        <a:bodyPr/>
        <a:lstStyle/>
        <a:p>
          <a:endParaRPr lang="en-US"/>
        </a:p>
      </dgm:t>
    </dgm:pt>
    <dgm:pt modelId="{B497830C-4CC7-4413-9B27-77FC250DA561}" type="sibTrans" cxnId="{9150AFE5-0E76-4515-9C94-CF99A79098B3}">
      <dgm:prSet/>
      <dgm:spPr/>
      <dgm:t>
        <a:bodyPr/>
        <a:lstStyle/>
        <a:p>
          <a:endParaRPr lang="en-US"/>
        </a:p>
      </dgm:t>
    </dgm:pt>
    <dgm:pt modelId="{16C21699-2839-4C95-A544-E5C08443CAE0}">
      <dgm:prSet custT="1"/>
      <dgm:spPr/>
      <dgm:t>
        <a:bodyPr/>
        <a:lstStyle/>
        <a:p>
          <a:r>
            <a:rPr lang="en-US" sz="1300" b="0" i="0" dirty="0"/>
            <a:t>Online Chair</a:t>
          </a:r>
          <a:endParaRPr lang="en-US" sz="1300" dirty="0"/>
        </a:p>
      </dgm:t>
    </dgm:pt>
    <dgm:pt modelId="{E2798524-EFEC-420D-A457-3CB29DAA8FD4}" type="parTrans" cxnId="{C2803A4C-A895-4925-B325-973B5128E7E5}">
      <dgm:prSet/>
      <dgm:spPr/>
      <dgm:t>
        <a:bodyPr/>
        <a:lstStyle/>
        <a:p>
          <a:endParaRPr lang="en-US"/>
        </a:p>
      </dgm:t>
    </dgm:pt>
    <dgm:pt modelId="{0E184C98-AC38-423F-A2A3-9F617E930A46}" type="sibTrans" cxnId="{C2803A4C-A895-4925-B325-973B5128E7E5}">
      <dgm:prSet/>
      <dgm:spPr/>
      <dgm:t>
        <a:bodyPr/>
        <a:lstStyle/>
        <a:p>
          <a:endParaRPr lang="en-US"/>
        </a:p>
      </dgm:t>
    </dgm:pt>
    <dgm:pt modelId="{2D0B44ED-BBC0-4FB1-AA03-1782C8840E06}">
      <dgm:prSet/>
      <dgm:spPr/>
      <dgm:t>
        <a:bodyPr/>
        <a:lstStyle/>
        <a:p>
          <a:r>
            <a:rPr lang="en-US" b="0" i="0" dirty="0"/>
            <a:t>Francois </a:t>
          </a:r>
          <a:r>
            <a:rPr lang="en-US" b="0" i="0" dirty="0" err="1"/>
            <a:t>Demoullin</a:t>
          </a:r>
          <a:r>
            <a:rPr lang="en-US" b="0" i="0" dirty="0"/>
            <a:t>, Apple</a:t>
          </a:r>
          <a:endParaRPr lang="en-US" dirty="0"/>
        </a:p>
      </dgm:t>
    </dgm:pt>
    <dgm:pt modelId="{0A57ACC8-8BBD-4220-A696-12A15A44AFE1}" type="parTrans" cxnId="{533EF9DD-E48B-4175-8CDA-6D95637C3974}">
      <dgm:prSet/>
      <dgm:spPr/>
      <dgm:t>
        <a:bodyPr/>
        <a:lstStyle/>
        <a:p>
          <a:endParaRPr lang="en-US"/>
        </a:p>
      </dgm:t>
    </dgm:pt>
    <dgm:pt modelId="{E555DF82-B1FC-4417-891A-B4A512426307}" type="sibTrans" cxnId="{533EF9DD-E48B-4175-8CDA-6D95637C3974}">
      <dgm:prSet/>
      <dgm:spPr/>
      <dgm:t>
        <a:bodyPr/>
        <a:lstStyle/>
        <a:p>
          <a:endParaRPr lang="en-US"/>
        </a:p>
      </dgm:t>
    </dgm:pt>
    <dgm:pt modelId="{FFEBCECD-EA1A-4429-A7FE-63BAE3CA3873}">
      <dgm:prSet custT="1"/>
      <dgm:spPr/>
      <dgm:t>
        <a:bodyPr/>
        <a:lstStyle/>
        <a:p>
          <a:r>
            <a:rPr lang="en-US" sz="1300" b="0" i="0" dirty="0"/>
            <a:t>Registrars</a:t>
          </a:r>
          <a:endParaRPr lang="en-US" sz="1300" dirty="0"/>
        </a:p>
      </dgm:t>
    </dgm:pt>
    <dgm:pt modelId="{CCDF63D2-3AED-4E16-A8F1-E0EADE522476}" type="parTrans" cxnId="{9399903C-EB33-4F7F-AD61-A1B2D41900D8}">
      <dgm:prSet/>
      <dgm:spPr/>
      <dgm:t>
        <a:bodyPr/>
        <a:lstStyle/>
        <a:p>
          <a:endParaRPr lang="en-US"/>
        </a:p>
      </dgm:t>
    </dgm:pt>
    <dgm:pt modelId="{00250FC1-C85B-4B0F-B22B-936682A08273}" type="sibTrans" cxnId="{9399903C-EB33-4F7F-AD61-A1B2D41900D8}">
      <dgm:prSet/>
      <dgm:spPr/>
      <dgm:t>
        <a:bodyPr/>
        <a:lstStyle/>
        <a:p>
          <a:endParaRPr lang="en-US"/>
        </a:p>
      </dgm:t>
    </dgm:pt>
    <dgm:pt modelId="{37A9A881-3912-4431-BDAE-927D6C34430D}">
      <dgm:prSet/>
      <dgm:spPr/>
      <dgm:t>
        <a:bodyPr/>
        <a:lstStyle/>
        <a:p>
          <a:r>
            <a:rPr lang="en-US" b="0" i="0" dirty="0"/>
            <a:t>Gaurav Bhokare, Univ. of Utah</a:t>
          </a:r>
          <a:endParaRPr lang="en-US" dirty="0"/>
        </a:p>
      </dgm:t>
    </dgm:pt>
    <dgm:pt modelId="{0CCE12D8-9F7F-41DE-974B-0FE1E1BFAB50}" type="parTrans" cxnId="{C49F1E58-4A82-425E-B4FB-CEC974BD0871}">
      <dgm:prSet/>
      <dgm:spPr/>
      <dgm:t>
        <a:bodyPr/>
        <a:lstStyle/>
        <a:p>
          <a:endParaRPr lang="en-US"/>
        </a:p>
      </dgm:t>
    </dgm:pt>
    <dgm:pt modelId="{AAEC5528-0768-4C8D-A9D1-77C7F9354A49}" type="sibTrans" cxnId="{C49F1E58-4A82-425E-B4FB-CEC974BD0871}">
      <dgm:prSet/>
      <dgm:spPr/>
      <dgm:t>
        <a:bodyPr/>
        <a:lstStyle/>
        <a:p>
          <a:endParaRPr lang="en-US"/>
        </a:p>
      </dgm:t>
    </dgm:pt>
    <dgm:pt modelId="{5C150643-0F82-4B25-86E3-FAA14A5031EB}">
      <dgm:prSet/>
      <dgm:spPr/>
      <dgm:t>
        <a:bodyPr/>
        <a:lstStyle/>
        <a:p>
          <a:r>
            <a:rPr lang="en-US" b="0" i="0" dirty="0"/>
            <a:t>Pengpei Hong, Univ. of Utah</a:t>
          </a:r>
          <a:endParaRPr lang="en-US" dirty="0"/>
        </a:p>
      </dgm:t>
    </dgm:pt>
    <dgm:pt modelId="{1787E3F9-673E-4234-B5C7-D6AF01E908F1}" type="parTrans" cxnId="{852A6E25-EE1F-45B9-8725-53E7F50BAE08}">
      <dgm:prSet/>
      <dgm:spPr/>
      <dgm:t>
        <a:bodyPr/>
        <a:lstStyle/>
        <a:p>
          <a:endParaRPr lang="en-US"/>
        </a:p>
      </dgm:t>
    </dgm:pt>
    <dgm:pt modelId="{06163887-66B9-428B-B4A5-003995694A67}" type="sibTrans" cxnId="{852A6E25-EE1F-45B9-8725-53E7F50BAE08}">
      <dgm:prSet/>
      <dgm:spPr/>
      <dgm:t>
        <a:bodyPr/>
        <a:lstStyle/>
        <a:p>
          <a:endParaRPr lang="en-US"/>
        </a:p>
      </dgm:t>
    </dgm:pt>
    <dgm:pt modelId="{D96DD1F3-1CEB-4D25-9F54-4F6B5FA7EE3A}">
      <dgm:prSet custT="1"/>
      <dgm:spPr/>
      <dgm:t>
        <a:bodyPr/>
        <a:lstStyle/>
        <a:p>
          <a:r>
            <a:rPr lang="en-US" sz="1300" b="0" i="0" dirty="0"/>
            <a:t>Treasurers</a:t>
          </a:r>
          <a:endParaRPr lang="en-US" sz="1300" dirty="0"/>
        </a:p>
      </dgm:t>
    </dgm:pt>
    <dgm:pt modelId="{0979C2C9-3167-475C-8BA0-243910B73599}" type="parTrans" cxnId="{D094D5D8-927E-4216-9338-33235E0390AE}">
      <dgm:prSet/>
      <dgm:spPr/>
      <dgm:t>
        <a:bodyPr/>
        <a:lstStyle/>
        <a:p>
          <a:endParaRPr lang="en-US"/>
        </a:p>
      </dgm:t>
    </dgm:pt>
    <dgm:pt modelId="{A81828CE-F46A-4860-9B85-8458D4108B68}" type="sibTrans" cxnId="{D094D5D8-927E-4216-9338-33235E0390AE}">
      <dgm:prSet/>
      <dgm:spPr/>
      <dgm:t>
        <a:bodyPr/>
        <a:lstStyle/>
        <a:p>
          <a:endParaRPr lang="en-US"/>
        </a:p>
      </dgm:t>
    </dgm:pt>
    <dgm:pt modelId="{EBD540CB-A609-4B79-874E-57D15D75ACC1}">
      <dgm:prSet/>
      <dgm:spPr/>
      <dgm:t>
        <a:bodyPr/>
        <a:lstStyle/>
        <a:p>
          <a:r>
            <a:rPr lang="en-US" b="0" i="0" dirty="0"/>
            <a:t>Steve Molnar, NVIDIA (advisory)</a:t>
          </a:r>
          <a:endParaRPr lang="en-US" dirty="0"/>
        </a:p>
      </dgm:t>
    </dgm:pt>
    <dgm:pt modelId="{1846B53E-D75B-449D-AAB5-9D087B263716}" type="parTrans" cxnId="{E3A3B21E-F718-4D2B-A332-416500930DA8}">
      <dgm:prSet/>
      <dgm:spPr/>
      <dgm:t>
        <a:bodyPr/>
        <a:lstStyle/>
        <a:p>
          <a:endParaRPr lang="en-US"/>
        </a:p>
      </dgm:t>
    </dgm:pt>
    <dgm:pt modelId="{CFBE8157-DFCA-4E80-BF4C-9BD14399EE87}" type="sibTrans" cxnId="{E3A3B21E-F718-4D2B-A332-416500930DA8}">
      <dgm:prSet/>
      <dgm:spPr/>
      <dgm:t>
        <a:bodyPr/>
        <a:lstStyle/>
        <a:p>
          <a:endParaRPr lang="en-US"/>
        </a:p>
      </dgm:t>
    </dgm:pt>
    <dgm:pt modelId="{8F3B9DFE-95C9-4B3A-AA22-EF84A82E211C}">
      <dgm:prSet custT="1"/>
      <dgm:spPr/>
      <dgm:t>
        <a:bodyPr/>
        <a:lstStyle/>
        <a:p>
          <a:r>
            <a:rPr lang="en-US" sz="1300" dirty="0"/>
            <a:t>Esteban Clua, Univ. Federal Fluminense</a:t>
          </a:r>
        </a:p>
      </dgm:t>
    </dgm:pt>
    <dgm:pt modelId="{AB127078-FD3E-4933-8071-4E69601186E7}" type="parTrans" cxnId="{F40F2977-5679-46D4-A277-9062936C45DA}">
      <dgm:prSet/>
      <dgm:spPr/>
      <dgm:t>
        <a:bodyPr/>
        <a:lstStyle/>
        <a:p>
          <a:endParaRPr lang="en-US"/>
        </a:p>
      </dgm:t>
    </dgm:pt>
    <dgm:pt modelId="{170A05C1-7188-46D3-BD82-C24864A7E39A}" type="sibTrans" cxnId="{F40F2977-5679-46D4-A277-9062936C45DA}">
      <dgm:prSet/>
      <dgm:spPr/>
      <dgm:t>
        <a:bodyPr/>
        <a:lstStyle/>
        <a:p>
          <a:endParaRPr lang="en-US"/>
        </a:p>
      </dgm:t>
    </dgm:pt>
    <dgm:pt modelId="{93F17E9C-FAAA-4B63-9325-6C8C37BFCC4F}">
      <dgm:prSet/>
      <dgm:spPr/>
      <dgm:t>
        <a:bodyPr/>
        <a:lstStyle/>
        <a:p>
          <a:r>
            <a:rPr lang="en-US" dirty="0"/>
            <a:t>Richard Membarth, THI and DFKI</a:t>
          </a:r>
        </a:p>
      </dgm:t>
    </dgm:pt>
    <dgm:pt modelId="{8CBE7423-B53B-4E40-B773-7D694E7F5F44}" type="parTrans" cxnId="{AF07F4F4-54E2-49EC-8885-502A1403A282}">
      <dgm:prSet/>
      <dgm:spPr/>
      <dgm:t>
        <a:bodyPr/>
        <a:lstStyle/>
        <a:p>
          <a:endParaRPr lang="en-US"/>
        </a:p>
      </dgm:t>
    </dgm:pt>
    <dgm:pt modelId="{41381396-4F84-43C3-8559-502D3D8B3A19}" type="sibTrans" cxnId="{AF07F4F4-54E2-49EC-8885-502A1403A282}">
      <dgm:prSet/>
      <dgm:spPr/>
      <dgm:t>
        <a:bodyPr/>
        <a:lstStyle/>
        <a:p>
          <a:endParaRPr lang="en-US"/>
        </a:p>
      </dgm:t>
    </dgm:pt>
    <dgm:pt modelId="{69761D71-9248-4D70-97AB-E2E052BB8E51}">
      <dgm:prSet/>
      <dgm:spPr/>
      <dgm:t>
        <a:bodyPr/>
        <a:lstStyle/>
        <a:p>
          <a:r>
            <a:rPr lang="en-US" b="0" i="0" dirty="0"/>
            <a:t>Jacco Bikker, Traverse Research</a:t>
          </a:r>
          <a:endParaRPr lang="en-US" dirty="0"/>
        </a:p>
      </dgm:t>
    </dgm:pt>
    <dgm:pt modelId="{EE119E6F-B7CF-4E94-90B0-CF76519B8DF2}" type="parTrans" cxnId="{DB32F38B-F03A-4C8B-A5D3-6393960DFA15}">
      <dgm:prSet/>
      <dgm:spPr/>
      <dgm:t>
        <a:bodyPr/>
        <a:lstStyle/>
        <a:p>
          <a:endParaRPr lang="en-US"/>
        </a:p>
      </dgm:t>
    </dgm:pt>
    <dgm:pt modelId="{D13B87BC-A084-47FC-B906-1CA5EFAED2B1}" type="sibTrans" cxnId="{DB32F38B-F03A-4C8B-A5D3-6393960DFA15}">
      <dgm:prSet/>
      <dgm:spPr/>
      <dgm:t>
        <a:bodyPr/>
        <a:lstStyle/>
        <a:p>
          <a:endParaRPr lang="en-US"/>
        </a:p>
      </dgm:t>
    </dgm:pt>
    <dgm:pt modelId="{E02B8AA6-0573-467F-9441-B32999B027B7}">
      <dgm:prSet/>
      <dgm:spPr/>
      <dgm:t>
        <a:bodyPr/>
        <a:lstStyle/>
        <a:p>
          <a:r>
            <a:rPr lang="en-US" b="0" i="0" dirty="0"/>
            <a:t>Aaron Knoll, AMD</a:t>
          </a:r>
          <a:endParaRPr lang="en-US" dirty="0"/>
        </a:p>
      </dgm:t>
    </dgm:pt>
    <dgm:pt modelId="{6EB4D62C-20DF-4FF5-868F-CAD131978F89}" type="parTrans" cxnId="{EA697799-89C8-4E12-B6B3-6E239F68DB54}">
      <dgm:prSet/>
      <dgm:spPr/>
      <dgm:t>
        <a:bodyPr/>
        <a:lstStyle/>
        <a:p>
          <a:endParaRPr lang="en-US"/>
        </a:p>
      </dgm:t>
    </dgm:pt>
    <dgm:pt modelId="{00D6781E-5F44-4F6F-8B17-182A1EC2B5CC}" type="sibTrans" cxnId="{EA697799-89C8-4E12-B6B3-6E239F68DB54}">
      <dgm:prSet/>
      <dgm:spPr/>
      <dgm:t>
        <a:bodyPr/>
        <a:lstStyle/>
        <a:p>
          <a:endParaRPr lang="en-US"/>
        </a:p>
      </dgm:t>
    </dgm:pt>
    <dgm:pt modelId="{7D70A00B-A6F0-44F9-A7E4-D0ED72014725}">
      <dgm:prSet custT="1"/>
      <dgm:spPr/>
      <dgm:t>
        <a:bodyPr/>
        <a:lstStyle/>
        <a:p>
          <a:r>
            <a:rPr lang="en-US" sz="1300" b="0" i="0" dirty="0"/>
            <a:t>Posters Chairs</a:t>
          </a:r>
          <a:endParaRPr lang="en-US" sz="1300" dirty="0"/>
        </a:p>
      </dgm:t>
    </dgm:pt>
    <dgm:pt modelId="{4827B0C9-9CD7-4B94-9300-F5E4D3628A73}" type="parTrans" cxnId="{6C68A9B0-5551-444D-BDD2-088071B46EDA}">
      <dgm:prSet/>
      <dgm:spPr/>
      <dgm:t>
        <a:bodyPr/>
        <a:lstStyle/>
        <a:p>
          <a:endParaRPr lang="en-US"/>
        </a:p>
      </dgm:t>
    </dgm:pt>
    <dgm:pt modelId="{EF17EEE8-387B-4387-84EF-14665396C2A3}" type="sibTrans" cxnId="{6C68A9B0-5551-444D-BDD2-088071B46EDA}">
      <dgm:prSet/>
      <dgm:spPr/>
      <dgm:t>
        <a:bodyPr/>
        <a:lstStyle/>
        <a:p>
          <a:endParaRPr lang="en-US"/>
        </a:p>
      </dgm:t>
    </dgm:pt>
    <dgm:pt modelId="{6DBAFE52-CF8D-4270-9733-597FFD0C0C2C}">
      <dgm:prSet custT="1"/>
      <dgm:spPr/>
      <dgm:t>
        <a:bodyPr/>
        <a:lstStyle/>
        <a:p>
          <a:r>
            <a:rPr lang="en-US" sz="1300" b="0" i="0" dirty="0"/>
            <a:t>Johannes Meng, Intel</a:t>
          </a:r>
          <a:endParaRPr lang="en-US" sz="1300" dirty="0"/>
        </a:p>
      </dgm:t>
    </dgm:pt>
    <dgm:pt modelId="{C579869E-4FF5-42FC-8A2A-6EA293D86676}" type="parTrans" cxnId="{974B2137-11F3-4F3A-B62A-DAD355B37B60}">
      <dgm:prSet/>
      <dgm:spPr/>
      <dgm:t>
        <a:bodyPr/>
        <a:lstStyle/>
        <a:p>
          <a:endParaRPr lang="en-US"/>
        </a:p>
      </dgm:t>
    </dgm:pt>
    <dgm:pt modelId="{6401D81C-3A6F-407D-A145-14D9A8058C47}" type="sibTrans" cxnId="{974B2137-11F3-4F3A-B62A-DAD355B37B60}">
      <dgm:prSet/>
      <dgm:spPr/>
      <dgm:t>
        <a:bodyPr/>
        <a:lstStyle/>
        <a:p>
          <a:endParaRPr lang="en-US"/>
        </a:p>
      </dgm:t>
    </dgm:pt>
    <dgm:pt modelId="{11B06C22-D3DF-4D4C-BFF1-070F92F3F6CD}">
      <dgm:prSet/>
      <dgm:spPr/>
      <dgm:t>
        <a:bodyPr/>
        <a:lstStyle/>
        <a:p>
          <a:r>
            <a:rPr lang="en-US" b="0" i="0" dirty="0"/>
            <a:t>Andrew Kensler, AMD</a:t>
          </a:r>
          <a:endParaRPr lang="en-US" dirty="0"/>
        </a:p>
      </dgm:t>
    </dgm:pt>
    <dgm:pt modelId="{C594DB10-E743-4AD8-96C1-4C1F41BF17A8}" type="parTrans" cxnId="{F7599CDB-673F-48A6-9843-11B23DD66C45}">
      <dgm:prSet/>
      <dgm:spPr/>
      <dgm:t>
        <a:bodyPr/>
        <a:lstStyle/>
        <a:p>
          <a:endParaRPr lang="en-US"/>
        </a:p>
      </dgm:t>
    </dgm:pt>
    <dgm:pt modelId="{0348CDED-BBD0-4238-A2F0-3C6431E38238}" type="sibTrans" cxnId="{F7599CDB-673F-48A6-9843-11B23DD66C45}">
      <dgm:prSet/>
      <dgm:spPr/>
      <dgm:t>
        <a:bodyPr/>
        <a:lstStyle/>
        <a:p>
          <a:endParaRPr lang="en-US"/>
        </a:p>
      </dgm:t>
    </dgm:pt>
    <dgm:pt modelId="{FD8DAC25-B3BD-401D-B591-8293ED2669A4}" type="pres">
      <dgm:prSet presAssocID="{14DF7E8E-F32E-43F5-A1F1-F977AC9405B6}" presName="Name0" presStyleCnt="0">
        <dgm:presLayoutVars>
          <dgm:dir/>
          <dgm:animLvl val="lvl"/>
          <dgm:resizeHandles val="exact"/>
        </dgm:presLayoutVars>
      </dgm:prSet>
      <dgm:spPr/>
    </dgm:pt>
    <dgm:pt modelId="{C88BF146-5BBB-4D7D-AF5D-1F5590E590D8}" type="pres">
      <dgm:prSet presAssocID="{8FA92896-CA9E-4C53-B4D3-E679A1956141}" presName="linNode" presStyleCnt="0"/>
      <dgm:spPr/>
    </dgm:pt>
    <dgm:pt modelId="{ACD91AD6-4755-4CFA-BCA4-AB1166389BEF}" type="pres">
      <dgm:prSet presAssocID="{8FA92896-CA9E-4C53-B4D3-E679A1956141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A1FCF63B-7F0D-43D1-9070-B5178D386E17}" type="pres">
      <dgm:prSet presAssocID="{8FA92896-CA9E-4C53-B4D3-E679A1956141}" presName="descendantText" presStyleLbl="alignAccFollowNode1" presStyleIdx="0" presStyleCnt="6">
        <dgm:presLayoutVars>
          <dgm:bulletEnabled val="1"/>
        </dgm:presLayoutVars>
      </dgm:prSet>
      <dgm:spPr/>
    </dgm:pt>
    <dgm:pt modelId="{7809121E-151A-4FFF-B6D0-D954E0FBC564}" type="pres">
      <dgm:prSet presAssocID="{CD0FB2A0-655F-4510-8E7B-08F07FF6E442}" presName="sp" presStyleCnt="0"/>
      <dgm:spPr/>
    </dgm:pt>
    <dgm:pt modelId="{97C716E0-6AC2-41E2-B53E-B1E52C29910D}" type="pres">
      <dgm:prSet presAssocID="{B9FD6DB2-6C03-4F5F-BEB3-2F30EA5B9F54}" presName="linNode" presStyleCnt="0"/>
      <dgm:spPr/>
    </dgm:pt>
    <dgm:pt modelId="{0FE05F8B-59DB-4FEE-A566-9B35B16EDF37}" type="pres">
      <dgm:prSet presAssocID="{B9FD6DB2-6C03-4F5F-BEB3-2F30EA5B9F54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3A317258-3712-4A29-9937-89D602ADC4B4}" type="pres">
      <dgm:prSet presAssocID="{B9FD6DB2-6C03-4F5F-BEB3-2F30EA5B9F54}" presName="descendantText" presStyleLbl="alignAccFollowNode1" presStyleIdx="1" presStyleCnt="6">
        <dgm:presLayoutVars>
          <dgm:bulletEnabled val="1"/>
        </dgm:presLayoutVars>
      </dgm:prSet>
      <dgm:spPr/>
    </dgm:pt>
    <dgm:pt modelId="{9B7678F8-9AF4-42A8-B7CB-386466E4AC06}" type="pres">
      <dgm:prSet presAssocID="{B4049525-B92B-498F-94E4-81AF71AA6427}" presName="sp" presStyleCnt="0"/>
      <dgm:spPr/>
    </dgm:pt>
    <dgm:pt modelId="{C83ADAC2-44A8-4BB0-91E3-50A581D3D82D}" type="pres">
      <dgm:prSet presAssocID="{7D70A00B-A6F0-44F9-A7E4-D0ED72014725}" presName="linNode" presStyleCnt="0"/>
      <dgm:spPr/>
    </dgm:pt>
    <dgm:pt modelId="{20C1A9AB-A218-41C2-A2F0-6B705D7F18AB}" type="pres">
      <dgm:prSet presAssocID="{7D70A00B-A6F0-44F9-A7E4-D0ED72014725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7EDA0C6A-9ACA-447A-BC0F-996E19C78F44}" type="pres">
      <dgm:prSet presAssocID="{7D70A00B-A6F0-44F9-A7E4-D0ED72014725}" presName="descendantText" presStyleLbl="alignAccFollowNode1" presStyleIdx="2" presStyleCnt="6">
        <dgm:presLayoutVars>
          <dgm:bulletEnabled val="1"/>
        </dgm:presLayoutVars>
      </dgm:prSet>
      <dgm:spPr/>
    </dgm:pt>
    <dgm:pt modelId="{BFD23C92-6774-49B6-8197-64714B6BC7E6}" type="pres">
      <dgm:prSet presAssocID="{EF17EEE8-387B-4387-84EF-14665396C2A3}" presName="sp" presStyleCnt="0"/>
      <dgm:spPr/>
    </dgm:pt>
    <dgm:pt modelId="{195B7F14-9655-43FD-AB7B-D230CD487745}" type="pres">
      <dgm:prSet presAssocID="{16C21699-2839-4C95-A544-E5C08443CAE0}" presName="linNode" presStyleCnt="0"/>
      <dgm:spPr/>
    </dgm:pt>
    <dgm:pt modelId="{51FA20A0-1321-4005-9990-603AB7BADD4D}" type="pres">
      <dgm:prSet presAssocID="{16C21699-2839-4C95-A544-E5C08443CAE0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359F23E7-C50B-4F4D-9CF0-F9ACC9264776}" type="pres">
      <dgm:prSet presAssocID="{16C21699-2839-4C95-A544-E5C08443CAE0}" presName="descendantText" presStyleLbl="alignAccFollowNode1" presStyleIdx="3" presStyleCnt="6">
        <dgm:presLayoutVars>
          <dgm:bulletEnabled val="1"/>
        </dgm:presLayoutVars>
      </dgm:prSet>
      <dgm:spPr/>
    </dgm:pt>
    <dgm:pt modelId="{DF5577C3-753E-40ED-A83A-5AC944FD96CB}" type="pres">
      <dgm:prSet presAssocID="{0E184C98-AC38-423F-A2A3-9F617E930A46}" presName="sp" presStyleCnt="0"/>
      <dgm:spPr/>
    </dgm:pt>
    <dgm:pt modelId="{09BACB71-FB4B-4BF2-BBE9-DE2F06783B93}" type="pres">
      <dgm:prSet presAssocID="{FFEBCECD-EA1A-4429-A7FE-63BAE3CA3873}" presName="linNode" presStyleCnt="0"/>
      <dgm:spPr/>
    </dgm:pt>
    <dgm:pt modelId="{82719384-6096-42F1-B898-1C9B7493493B}" type="pres">
      <dgm:prSet presAssocID="{FFEBCECD-EA1A-4429-A7FE-63BAE3CA3873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3D2BF36F-8325-4CB2-B211-BC783DEC5183}" type="pres">
      <dgm:prSet presAssocID="{FFEBCECD-EA1A-4429-A7FE-63BAE3CA3873}" presName="descendantText" presStyleLbl="alignAccFollowNode1" presStyleIdx="4" presStyleCnt="6">
        <dgm:presLayoutVars>
          <dgm:bulletEnabled val="1"/>
        </dgm:presLayoutVars>
      </dgm:prSet>
      <dgm:spPr/>
    </dgm:pt>
    <dgm:pt modelId="{E8FAE92C-8856-415C-B820-4690DFF1728D}" type="pres">
      <dgm:prSet presAssocID="{00250FC1-C85B-4B0F-B22B-936682A08273}" presName="sp" presStyleCnt="0"/>
      <dgm:spPr/>
    </dgm:pt>
    <dgm:pt modelId="{B188BD16-9FC8-4684-9B43-D5B952543CDE}" type="pres">
      <dgm:prSet presAssocID="{D96DD1F3-1CEB-4D25-9F54-4F6B5FA7EE3A}" presName="linNode" presStyleCnt="0"/>
      <dgm:spPr/>
    </dgm:pt>
    <dgm:pt modelId="{8F132E46-20E4-4E79-A3ED-78A10A32C554}" type="pres">
      <dgm:prSet presAssocID="{D96DD1F3-1CEB-4D25-9F54-4F6B5FA7EE3A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AA2E29E3-5E21-4518-B3BF-2BB3196BD552}" type="pres">
      <dgm:prSet presAssocID="{D96DD1F3-1CEB-4D25-9F54-4F6B5FA7EE3A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552F9703-9488-402E-931C-243B799C5AED}" type="presOf" srcId="{11B06C22-D3DF-4D4C-BFF1-070F92F3F6CD}" destId="{7EDA0C6A-9ACA-447A-BC0F-996E19C78F44}" srcOrd="0" destOrd="1" presId="urn:microsoft.com/office/officeart/2005/8/layout/vList5"/>
    <dgm:cxn modelId="{E3A3B21E-F718-4D2B-A332-416500930DA8}" srcId="{D96DD1F3-1CEB-4D25-9F54-4F6B5FA7EE3A}" destId="{EBD540CB-A609-4B79-874E-57D15D75ACC1}" srcOrd="1" destOrd="0" parTransId="{1846B53E-D75B-449D-AAB5-9D087B263716}" sibTransId="{CFBE8157-DFCA-4E80-BF4C-9BD14399EE87}"/>
    <dgm:cxn modelId="{852A6E25-EE1F-45B9-8725-53E7F50BAE08}" srcId="{FFEBCECD-EA1A-4429-A7FE-63BAE3CA3873}" destId="{5C150643-0F82-4B25-86E3-FAA14A5031EB}" srcOrd="1" destOrd="0" parTransId="{1787E3F9-673E-4234-B5C7-D6AF01E908F1}" sibTransId="{06163887-66B9-428B-B4A5-003995694A67}"/>
    <dgm:cxn modelId="{974B2137-11F3-4F3A-B62A-DAD355B37B60}" srcId="{8FA92896-CA9E-4C53-B4D3-E679A1956141}" destId="{6DBAFE52-CF8D-4270-9733-597FFD0C0C2C}" srcOrd="1" destOrd="0" parTransId="{C579869E-4FF5-42FC-8A2A-6EA293D86676}" sibTransId="{6401D81C-3A6F-407D-A145-14D9A8058C47}"/>
    <dgm:cxn modelId="{9399903C-EB33-4F7F-AD61-A1B2D41900D8}" srcId="{14DF7E8E-F32E-43F5-A1F1-F977AC9405B6}" destId="{FFEBCECD-EA1A-4429-A7FE-63BAE3CA3873}" srcOrd="4" destOrd="0" parTransId="{CCDF63D2-3AED-4E16-A8F1-E0EADE522476}" sibTransId="{00250FC1-C85B-4B0F-B22B-936682A08273}"/>
    <dgm:cxn modelId="{5B47613F-EBE6-42C3-A7A2-B7477A65D5F1}" srcId="{14DF7E8E-F32E-43F5-A1F1-F977AC9405B6}" destId="{B9FD6DB2-6C03-4F5F-BEB3-2F30EA5B9F54}" srcOrd="1" destOrd="0" parTransId="{40EDA4D2-6F1C-4436-8E43-BC2C7A94CE20}" sibTransId="{B4049525-B92B-498F-94E4-81AF71AA6427}"/>
    <dgm:cxn modelId="{A69C845B-2AF0-42BE-BDF2-B78DEBD0CEB6}" type="presOf" srcId="{E02B8AA6-0573-467F-9441-B32999B027B7}" destId="{3A317258-3712-4A29-9937-89D602ADC4B4}" srcOrd="0" destOrd="1" presId="urn:microsoft.com/office/officeart/2005/8/layout/vList5"/>
    <dgm:cxn modelId="{D1843E5C-EEC5-4C43-B2DA-30EF88DAF290}" type="presOf" srcId="{8F3B9DFE-95C9-4B3A-AA22-EF84A82E211C}" destId="{A1FCF63B-7F0D-43D1-9070-B5178D386E17}" srcOrd="0" destOrd="0" presId="urn:microsoft.com/office/officeart/2005/8/layout/vList5"/>
    <dgm:cxn modelId="{2D12B246-0EA1-4770-8558-3733D912CED1}" type="presOf" srcId="{E8190B75-64C7-4E7F-AE5D-7E38B25CA6FE}" destId="{7EDA0C6A-9ACA-447A-BC0F-996E19C78F44}" srcOrd="0" destOrd="0" presId="urn:microsoft.com/office/officeart/2005/8/layout/vList5"/>
    <dgm:cxn modelId="{5B01C866-2CF0-4986-9674-4E92F392A7DD}" type="presOf" srcId="{37A9A881-3912-4431-BDAE-927D6C34430D}" destId="{3D2BF36F-8325-4CB2-B211-BC783DEC5183}" srcOrd="0" destOrd="0" presId="urn:microsoft.com/office/officeart/2005/8/layout/vList5"/>
    <dgm:cxn modelId="{1D230948-703B-4D27-980A-17C597CD6B37}" type="presOf" srcId="{93F17E9C-FAAA-4B63-9325-6C8C37BFCC4F}" destId="{AA2E29E3-5E21-4518-B3BF-2BB3196BD552}" srcOrd="0" destOrd="0" presId="urn:microsoft.com/office/officeart/2005/8/layout/vList5"/>
    <dgm:cxn modelId="{C2803A4C-A895-4925-B325-973B5128E7E5}" srcId="{14DF7E8E-F32E-43F5-A1F1-F977AC9405B6}" destId="{16C21699-2839-4C95-A544-E5C08443CAE0}" srcOrd="3" destOrd="0" parTransId="{E2798524-EFEC-420D-A457-3CB29DAA8FD4}" sibTransId="{0E184C98-AC38-423F-A2A3-9F617E930A46}"/>
    <dgm:cxn modelId="{F40F2977-5679-46D4-A277-9062936C45DA}" srcId="{8FA92896-CA9E-4C53-B4D3-E679A1956141}" destId="{8F3B9DFE-95C9-4B3A-AA22-EF84A82E211C}" srcOrd="0" destOrd="0" parTransId="{AB127078-FD3E-4933-8071-4E69601186E7}" sibTransId="{170A05C1-7188-46D3-BD82-C24864A7E39A}"/>
    <dgm:cxn modelId="{C49F1E58-4A82-425E-B4FB-CEC974BD0871}" srcId="{FFEBCECD-EA1A-4429-A7FE-63BAE3CA3873}" destId="{37A9A881-3912-4431-BDAE-927D6C34430D}" srcOrd="0" destOrd="0" parTransId="{0CCE12D8-9F7F-41DE-974B-0FE1E1BFAB50}" sibTransId="{AAEC5528-0768-4C8D-A9D1-77C7F9354A49}"/>
    <dgm:cxn modelId="{2A2FC97A-22D4-4681-8EFA-3EB3CAA7DB07}" type="presOf" srcId="{B9FD6DB2-6C03-4F5F-BEB3-2F30EA5B9F54}" destId="{0FE05F8B-59DB-4FEE-A566-9B35B16EDF37}" srcOrd="0" destOrd="0" presId="urn:microsoft.com/office/officeart/2005/8/layout/vList5"/>
    <dgm:cxn modelId="{4C29397D-A7D4-406A-AD1E-013586967A2A}" type="presOf" srcId="{16C21699-2839-4C95-A544-E5C08443CAE0}" destId="{51FA20A0-1321-4005-9990-603AB7BADD4D}" srcOrd="0" destOrd="0" presId="urn:microsoft.com/office/officeart/2005/8/layout/vList5"/>
    <dgm:cxn modelId="{DB32F38B-F03A-4C8B-A5D3-6393960DFA15}" srcId="{B9FD6DB2-6C03-4F5F-BEB3-2F30EA5B9F54}" destId="{69761D71-9248-4D70-97AB-E2E052BB8E51}" srcOrd="0" destOrd="0" parTransId="{EE119E6F-B7CF-4E94-90B0-CF76519B8DF2}" sibTransId="{D13B87BC-A084-47FC-B906-1CA5EFAED2B1}"/>
    <dgm:cxn modelId="{EA697799-89C8-4E12-B6B3-6E239F68DB54}" srcId="{B9FD6DB2-6C03-4F5F-BEB3-2F30EA5B9F54}" destId="{E02B8AA6-0573-467F-9441-B32999B027B7}" srcOrd="1" destOrd="0" parTransId="{6EB4D62C-20DF-4FF5-868F-CAD131978F89}" sibTransId="{00D6781E-5F44-4F6F-8B17-182A1EC2B5CC}"/>
    <dgm:cxn modelId="{900249A1-7EA6-467C-955C-E969C19F45C7}" type="presOf" srcId="{14DF7E8E-F32E-43F5-A1F1-F977AC9405B6}" destId="{FD8DAC25-B3BD-401D-B591-8293ED2669A4}" srcOrd="0" destOrd="0" presId="urn:microsoft.com/office/officeart/2005/8/layout/vList5"/>
    <dgm:cxn modelId="{730165AC-1510-4E26-ADDA-A0F26F8E70B2}" type="presOf" srcId="{8FA92896-CA9E-4C53-B4D3-E679A1956141}" destId="{ACD91AD6-4755-4CFA-BCA4-AB1166389BEF}" srcOrd="0" destOrd="0" presId="urn:microsoft.com/office/officeart/2005/8/layout/vList5"/>
    <dgm:cxn modelId="{6C68A9B0-5551-444D-BDD2-088071B46EDA}" srcId="{14DF7E8E-F32E-43F5-A1F1-F977AC9405B6}" destId="{7D70A00B-A6F0-44F9-A7E4-D0ED72014725}" srcOrd="2" destOrd="0" parTransId="{4827B0C9-9CD7-4B94-9300-F5E4D3628A73}" sibTransId="{EF17EEE8-387B-4387-84EF-14665396C2A3}"/>
    <dgm:cxn modelId="{84DDC9B1-D215-4354-855D-93E7CB662FF6}" srcId="{14DF7E8E-F32E-43F5-A1F1-F977AC9405B6}" destId="{8FA92896-CA9E-4C53-B4D3-E679A1956141}" srcOrd="0" destOrd="0" parTransId="{9A3B888A-D4AD-4F71-89B0-87902BAD79D0}" sibTransId="{CD0FB2A0-655F-4510-8E7B-08F07FF6E442}"/>
    <dgm:cxn modelId="{982DAFBC-0EAB-4DFE-AF3F-700DFCD146B1}" type="presOf" srcId="{EBD540CB-A609-4B79-874E-57D15D75ACC1}" destId="{AA2E29E3-5E21-4518-B3BF-2BB3196BD552}" srcOrd="0" destOrd="1" presId="urn:microsoft.com/office/officeart/2005/8/layout/vList5"/>
    <dgm:cxn modelId="{B056ACBE-45FC-45DC-AFD5-4217608BD990}" type="presOf" srcId="{69761D71-9248-4D70-97AB-E2E052BB8E51}" destId="{3A317258-3712-4A29-9937-89D602ADC4B4}" srcOrd="0" destOrd="0" presId="urn:microsoft.com/office/officeart/2005/8/layout/vList5"/>
    <dgm:cxn modelId="{84D185C1-36DF-41C5-9522-9825B3E89653}" type="presOf" srcId="{2D0B44ED-BBC0-4FB1-AA03-1782C8840E06}" destId="{359F23E7-C50B-4F4D-9CF0-F9ACC9264776}" srcOrd="0" destOrd="0" presId="urn:microsoft.com/office/officeart/2005/8/layout/vList5"/>
    <dgm:cxn modelId="{C76740C3-3FA6-4C60-B7F9-B147435633FA}" type="presOf" srcId="{FFEBCECD-EA1A-4429-A7FE-63BAE3CA3873}" destId="{82719384-6096-42F1-B898-1C9B7493493B}" srcOrd="0" destOrd="0" presId="urn:microsoft.com/office/officeart/2005/8/layout/vList5"/>
    <dgm:cxn modelId="{5AD7D4C9-4B7A-426C-A04E-7054F575519F}" type="presOf" srcId="{7D70A00B-A6F0-44F9-A7E4-D0ED72014725}" destId="{20C1A9AB-A218-41C2-A2F0-6B705D7F18AB}" srcOrd="0" destOrd="0" presId="urn:microsoft.com/office/officeart/2005/8/layout/vList5"/>
    <dgm:cxn modelId="{0128CFD3-048C-4EF5-8055-67107A6833F7}" type="presOf" srcId="{6DBAFE52-CF8D-4270-9733-597FFD0C0C2C}" destId="{A1FCF63B-7F0D-43D1-9070-B5178D386E17}" srcOrd="0" destOrd="1" presId="urn:microsoft.com/office/officeart/2005/8/layout/vList5"/>
    <dgm:cxn modelId="{D094D5D8-927E-4216-9338-33235E0390AE}" srcId="{14DF7E8E-F32E-43F5-A1F1-F977AC9405B6}" destId="{D96DD1F3-1CEB-4D25-9F54-4F6B5FA7EE3A}" srcOrd="5" destOrd="0" parTransId="{0979C2C9-3167-475C-8BA0-243910B73599}" sibTransId="{A81828CE-F46A-4860-9B85-8458D4108B68}"/>
    <dgm:cxn modelId="{F7599CDB-673F-48A6-9843-11B23DD66C45}" srcId="{7D70A00B-A6F0-44F9-A7E4-D0ED72014725}" destId="{11B06C22-D3DF-4D4C-BFF1-070F92F3F6CD}" srcOrd="1" destOrd="0" parTransId="{C594DB10-E743-4AD8-96C1-4C1F41BF17A8}" sibTransId="{0348CDED-BBD0-4238-A2F0-3C6431E38238}"/>
    <dgm:cxn modelId="{533EF9DD-E48B-4175-8CDA-6D95637C3974}" srcId="{16C21699-2839-4C95-A544-E5C08443CAE0}" destId="{2D0B44ED-BBC0-4FB1-AA03-1782C8840E06}" srcOrd="0" destOrd="0" parTransId="{0A57ACC8-8BBD-4220-A696-12A15A44AFE1}" sibTransId="{E555DF82-B1FC-4417-891A-B4A512426307}"/>
    <dgm:cxn modelId="{7246C3DE-5454-4DF0-A9C5-157CDD17FD0C}" type="presOf" srcId="{5C150643-0F82-4B25-86E3-FAA14A5031EB}" destId="{3D2BF36F-8325-4CB2-B211-BC783DEC5183}" srcOrd="0" destOrd="1" presId="urn:microsoft.com/office/officeart/2005/8/layout/vList5"/>
    <dgm:cxn modelId="{9150AFE5-0E76-4515-9C94-CF99A79098B3}" srcId="{7D70A00B-A6F0-44F9-A7E4-D0ED72014725}" destId="{E8190B75-64C7-4E7F-AE5D-7E38B25CA6FE}" srcOrd="0" destOrd="0" parTransId="{A656C4E1-AB4F-4A20-99A8-C726DF569822}" sibTransId="{B497830C-4CC7-4413-9B27-77FC250DA561}"/>
    <dgm:cxn modelId="{9BBD75F1-0E8F-41F8-AF54-50E4E5E0B06F}" type="presOf" srcId="{D96DD1F3-1CEB-4D25-9F54-4F6B5FA7EE3A}" destId="{8F132E46-20E4-4E79-A3ED-78A10A32C554}" srcOrd="0" destOrd="0" presId="urn:microsoft.com/office/officeart/2005/8/layout/vList5"/>
    <dgm:cxn modelId="{AF07F4F4-54E2-49EC-8885-502A1403A282}" srcId="{D96DD1F3-1CEB-4D25-9F54-4F6B5FA7EE3A}" destId="{93F17E9C-FAAA-4B63-9325-6C8C37BFCC4F}" srcOrd="0" destOrd="0" parTransId="{8CBE7423-B53B-4E40-B773-7D694E7F5F44}" sibTransId="{41381396-4F84-43C3-8559-502D3D8B3A19}"/>
    <dgm:cxn modelId="{89D0DA34-DA30-4B5C-B0EA-B79214749B65}" type="presParOf" srcId="{FD8DAC25-B3BD-401D-B591-8293ED2669A4}" destId="{C88BF146-5BBB-4D7D-AF5D-1F5590E590D8}" srcOrd="0" destOrd="0" presId="urn:microsoft.com/office/officeart/2005/8/layout/vList5"/>
    <dgm:cxn modelId="{92D1FE39-E420-4912-BAD8-10CA0334F22D}" type="presParOf" srcId="{C88BF146-5BBB-4D7D-AF5D-1F5590E590D8}" destId="{ACD91AD6-4755-4CFA-BCA4-AB1166389BEF}" srcOrd="0" destOrd="0" presId="urn:microsoft.com/office/officeart/2005/8/layout/vList5"/>
    <dgm:cxn modelId="{211EBFCF-A3E5-491C-9442-107D68676E90}" type="presParOf" srcId="{C88BF146-5BBB-4D7D-AF5D-1F5590E590D8}" destId="{A1FCF63B-7F0D-43D1-9070-B5178D386E17}" srcOrd="1" destOrd="0" presId="urn:microsoft.com/office/officeart/2005/8/layout/vList5"/>
    <dgm:cxn modelId="{381DD79C-2191-4EC8-B88A-7E4DC87B2E21}" type="presParOf" srcId="{FD8DAC25-B3BD-401D-B591-8293ED2669A4}" destId="{7809121E-151A-4FFF-B6D0-D954E0FBC564}" srcOrd="1" destOrd="0" presId="urn:microsoft.com/office/officeart/2005/8/layout/vList5"/>
    <dgm:cxn modelId="{0569DC0F-1D31-4197-9C69-2D3386C9022A}" type="presParOf" srcId="{FD8DAC25-B3BD-401D-B591-8293ED2669A4}" destId="{97C716E0-6AC2-41E2-B53E-B1E52C29910D}" srcOrd="2" destOrd="0" presId="urn:microsoft.com/office/officeart/2005/8/layout/vList5"/>
    <dgm:cxn modelId="{8A394571-90CA-498B-B45D-F17C392F2684}" type="presParOf" srcId="{97C716E0-6AC2-41E2-B53E-B1E52C29910D}" destId="{0FE05F8B-59DB-4FEE-A566-9B35B16EDF37}" srcOrd="0" destOrd="0" presId="urn:microsoft.com/office/officeart/2005/8/layout/vList5"/>
    <dgm:cxn modelId="{37512A6B-DE0B-4891-8287-F748A8A4E94F}" type="presParOf" srcId="{97C716E0-6AC2-41E2-B53E-B1E52C29910D}" destId="{3A317258-3712-4A29-9937-89D602ADC4B4}" srcOrd="1" destOrd="0" presId="urn:microsoft.com/office/officeart/2005/8/layout/vList5"/>
    <dgm:cxn modelId="{83F03FFC-713E-4E38-9A5C-B44273F36A4C}" type="presParOf" srcId="{FD8DAC25-B3BD-401D-B591-8293ED2669A4}" destId="{9B7678F8-9AF4-42A8-B7CB-386466E4AC06}" srcOrd="3" destOrd="0" presId="urn:microsoft.com/office/officeart/2005/8/layout/vList5"/>
    <dgm:cxn modelId="{3BF80F80-AD71-4678-B9E2-2DEE3B640BBC}" type="presParOf" srcId="{FD8DAC25-B3BD-401D-B591-8293ED2669A4}" destId="{C83ADAC2-44A8-4BB0-91E3-50A581D3D82D}" srcOrd="4" destOrd="0" presId="urn:microsoft.com/office/officeart/2005/8/layout/vList5"/>
    <dgm:cxn modelId="{EE60BB94-73FB-449C-A4DF-9416615FBABA}" type="presParOf" srcId="{C83ADAC2-44A8-4BB0-91E3-50A581D3D82D}" destId="{20C1A9AB-A218-41C2-A2F0-6B705D7F18AB}" srcOrd="0" destOrd="0" presId="urn:microsoft.com/office/officeart/2005/8/layout/vList5"/>
    <dgm:cxn modelId="{6A90A468-0092-4C97-A160-AE3C63569395}" type="presParOf" srcId="{C83ADAC2-44A8-4BB0-91E3-50A581D3D82D}" destId="{7EDA0C6A-9ACA-447A-BC0F-996E19C78F44}" srcOrd="1" destOrd="0" presId="urn:microsoft.com/office/officeart/2005/8/layout/vList5"/>
    <dgm:cxn modelId="{20BFD81D-45D6-496B-B429-C3E8460C0DE4}" type="presParOf" srcId="{FD8DAC25-B3BD-401D-B591-8293ED2669A4}" destId="{BFD23C92-6774-49B6-8197-64714B6BC7E6}" srcOrd="5" destOrd="0" presId="urn:microsoft.com/office/officeart/2005/8/layout/vList5"/>
    <dgm:cxn modelId="{15B087C3-73D1-4069-94E2-BCB457F60D33}" type="presParOf" srcId="{FD8DAC25-B3BD-401D-B591-8293ED2669A4}" destId="{195B7F14-9655-43FD-AB7B-D230CD487745}" srcOrd="6" destOrd="0" presId="urn:microsoft.com/office/officeart/2005/8/layout/vList5"/>
    <dgm:cxn modelId="{22C710B9-998F-4694-9182-D2145A8B0B6B}" type="presParOf" srcId="{195B7F14-9655-43FD-AB7B-D230CD487745}" destId="{51FA20A0-1321-4005-9990-603AB7BADD4D}" srcOrd="0" destOrd="0" presId="urn:microsoft.com/office/officeart/2005/8/layout/vList5"/>
    <dgm:cxn modelId="{39C2CC1D-33FC-41BE-90D1-E6D50797A763}" type="presParOf" srcId="{195B7F14-9655-43FD-AB7B-D230CD487745}" destId="{359F23E7-C50B-4F4D-9CF0-F9ACC9264776}" srcOrd="1" destOrd="0" presId="urn:microsoft.com/office/officeart/2005/8/layout/vList5"/>
    <dgm:cxn modelId="{9043133E-35B3-4846-A600-CFF731CCDF7F}" type="presParOf" srcId="{FD8DAC25-B3BD-401D-B591-8293ED2669A4}" destId="{DF5577C3-753E-40ED-A83A-5AC944FD96CB}" srcOrd="7" destOrd="0" presId="urn:microsoft.com/office/officeart/2005/8/layout/vList5"/>
    <dgm:cxn modelId="{F9EA25D2-19A3-47C3-87A7-415D714D1FF6}" type="presParOf" srcId="{FD8DAC25-B3BD-401D-B591-8293ED2669A4}" destId="{09BACB71-FB4B-4BF2-BBE9-DE2F06783B93}" srcOrd="8" destOrd="0" presId="urn:microsoft.com/office/officeart/2005/8/layout/vList5"/>
    <dgm:cxn modelId="{7F6A2E5B-836C-441E-9BD6-8D1F66AF1298}" type="presParOf" srcId="{09BACB71-FB4B-4BF2-BBE9-DE2F06783B93}" destId="{82719384-6096-42F1-B898-1C9B7493493B}" srcOrd="0" destOrd="0" presId="urn:microsoft.com/office/officeart/2005/8/layout/vList5"/>
    <dgm:cxn modelId="{E66B3FD4-8350-4EB2-A1DA-100C31B6D369}" type="presParOf" srcId="{09BACB71-FB4B-4BF2-BBE9-DE2F06783B93}" destId="{3D2BF36F-8325-4CB2-B211-BC783DEC5183}" srcOrd="1" destOrd="0" presId="urn:microsoft.com/office/officeart/2005/8/layout/vList5"/>
    <dgm:cxn modelId="{7730D3C4-4FAF-4C1D-962D-018CF0AFBBCE}" type="presParOf" srcId="{FD8DAC25-B3BD-401D-B591-8293ED2669A4}" destId="{E8FAE92C-8856-415C-B820-4690DFF1728D}" srcOrd="9" destOrd="0" presId="urn:microsoft.com/office/officeart/2005/8/layout/vList5"/>
    <dgm:cxn modelId="{41A4FCF3-F2AA-4831-8A15-B66F410499BD}" type="presParOf" srcId="{FD8DAC25-B3BD-401D-B591-8293ED2669A4}" destId="{B188BD16-9FC8-4684-9B43-D5B952543CDE}" srcOrd="10" destOrd="0" presId="urn:microsoft.com/office/officeart/2005/8/layout/vList5"/>
    <dgm:cxn modelId="{8742AC0A-D71B-48A2-8C19-5582D61B452F}" type="presParOf" srcId="{B188BD16-9FC8-4684-9B43-D5B952543CDE}" destId="{8F132E46-20E4-4E79-A3ED-78A10A32C554}" srcOrd="0" destOrd="0" presId="urn:microsoft.com/office/officeart/2005/8/layout/vList5"/>
    <dgm:cxn modelId="{2798CDE1-1B12-4955-BF1D-A9F73087F8D9}" type="presParOf" srcId="{B188BD16-9FC8-4684-9B43-D5B952543CDE}" destId="{AA2E29E3-5E21-4518-B3BF-2BB3196BD55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DF7E8E-F32E-43F5-A1F1-F977AC9405B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7FA3B8-0099-4226-82D3-6A246FADA1AA}">
      <dgm:prSet custT="1"/>
      <dgm:spPr/>
      <dgm:t>
        <a:bodyPr/>
        <a:lstStyle/>
        <a:p>
          <a:r>
            <a:rPr lang="en-US" sz="1300" dirty="0"/>
            <a:t>Sponsorship Chair</a:t>
          </a:r>
        </a:p>
      </dgm:t>
    </dgm:pt>
    <dgm:pt modelId="{BE859E8E-05C1-4F6B-A303-6296B08E6CFF}" type="parTrans" cxnId="{E25FFF71-7A04-418E-863E-0F46BEB3223C}">
      <dgm:prSet/>
      <dgm:spPr/>
      <dgm:t>
        <a:bodyPr/>
        <a:lstStyle/>
        <a:p>
          <a:endParaRPr lang="en-US"/>
        </a:p>
      </dgm:t>
    </dgm:pt>
    <dgm:pt modelId="{E8F15CC7-0210-453D-B9B2-729393972686}" type="sibTrans" cxnId="{E25FFF71-7A04-418E-863E-0F46BEB3223C}">
      <dgm:prSet/>
      <dgm:spPr/>
      <dgm:t>
        <a:bodyPr/>
        <a:lstStyle/>
        <a:p>
          <a:endParaRPr lang="en-US"/>
        </a:p>
      </dgm:t>
    </dgm:pt>
    <dgm:pt modelId="{96194D21-1C2B-45B9-ABA6-9997A97A09EA}">
      <dgm:prSet custT="1"/>
      <dgm:spPr/>
      <dgm:t>
        <a:bodyPr/>
        <a:lstStyle/>
        <a:p>
          <a:r>
            <a:rPr lang="en-US" sz="1300" dirty="0"/>
            <a:t>Kenny Gruchalla, NREL</a:t>
          </a:r>
        </a:p>
      </dgm:t>
    </dgm:pt>
    <dgm:pt modelId="{73845891-AE8A-4119-AE31-C3F0BB251C1A}" type="parTrans" cxnId="{A1C9052D-AE60-48FF-AB57-6814CC14AADE}">
      <dgm:prSet/>
      <dgm:spPr/>
      <dgm:t>
        <a:bodyPr/>
        <a:lstStyle/>
        <a:p>
          <a:endParaRPr lang="en-US"/>
        </a:p>
      </dgm:t>
    </dgm:pt>
    <dgm:pt modelId="{2C0AEDE7-1E65-42B1-99C9-828D3F214C16}" type="sibTrans" cxnId="{A1C9052D-AE60-48FF-AB57-6814CC14AADE}">
      <dgm:prSet/>
      <dgm:spPr/>
      <dgm:t>
        <a:bodyPr/>
        <a:lstStyle/>
        <a:p>
          <a:endParaRPr lang="en-US"/>
        </a:p>
      </dgm:t>
    </dgm:pt>
    <dgm:pt modelId="{C912E9CB-D709-460C-8F1C-2C017FD957C8}">
      <dgm:prSet custT="1"/>
      <dgm:spPr/>
      <dgm:t>
        <a:bodyPr/>
        <a:lstStyle/>
        <a:p>
          <a:r>
            <a:rPr lang="en-US" sz="1300" dirty="0"/>
            <a:t>Web Site Maintainers</a:t>
          </a:r>
        </a:p>
      </dgm:t>
    </dgm:pt>
    <dgm:pt modelId="{74DB230B-02D5-4361-8479-BAECE8F3C12D}" type="parTrans" cxnId="{784A12C6-DD99-4E3F-8093-521B8935EE98}">
      <dgm:prSet/>
      <dgm:spPr/>
      <dgm:t>
        <a:bodyPr/>
        <a:lstStyle/>
        <a:p>
          <a:endParaRPr lang="en-US"/>
        </a:p>
      </dgm:t>
    </dgm:pt>
    <dgm:pt modelId="{0D841723-2B7C-4B9F-8BEA-B527A09327D5}" type="sibTrans" cxnId="{784A12C6-DD99-4E3F-8093-521B8935EE98}">
      <dgm:prSet/>
      <dgm:spPr/>
      <dgm:t>
        <a:bodyPr/>
        <a:lstStyle/>
        <a:p>
          <a:endParaRPr lang="en-US"/>
        </a:p>
      </dgm:t>
    </dgm:pt>
    <dgm:pt modelId="{DCF83CF4-AD26-4ED0-B5C6-14AFED34D53F}">
      <dgm:prSet custT="1"/>
      <dgm:spPr/>
      <dgm:t>
        <a:bodyPr/>
        <a:lstStyle/>
        <a:p>
          <a:r>
            <a:rPr lang="en-US" sz="1300" dirty="0"/>
            <a:t>Matth</a:t>
          </a:r>
          <a:r>
            <a:rPr lang="en-US" sz="1300" b="0" i="0" dirty="0"/>
            <a:t>ä</a:t>
          </a:r>
          <a:r>
            <a:rPr lang="en-US" sz="1300" dirty="0"/>
            <a:t>us Chajdas, Intel</a:t>
          </a:r>
        </a:p>
      </dgm:t>
    </dgm:pt>
    <dgm:pt modelId="{28576206-950E-437B-B065-66493A460D0C}" type="parTrans" cxnId="{C1DABE77-E819-47E9-A69E-7F2C3CD5B8CC}">
      <dgm:prSet/>
      <dgm:spPr/>
      <dgm:t>
        <a:bodyPr/>
        <a:lstStyle/>
        <a:p>
          <a:endParaRPr lang="en-US"/>
        </a:p>
      </dgm:t>
    </dgm:pt>
    <dgm:pt modelId="{A55A0F90-8797-4073-BA8D-73CEC7A06021}" type="sibTrans" cxnId="{C1DABE77-E819-47E9-A69E-7F2C3CD5B8CC}">
      <dgm:prSet/>
      <dgm:spPr/>
      <dgm:t>
        <a:bodyPr/>
        <a:lstStyle/>
        <a:p>
          <a:endParaRPr lang="en-US"/>
        </a:p>
      </dgm:t>
    </dgm:pt>
    <dgm:pt modelId="{A56D177E-F8D0-4A94-BD16-1DD1354B4E80}">
      <dgm:prSet custT="1"/>
      <dgm:spPr/>
      <dgm:t>
        <a:bodyPr/>
        <a:lstStyle/>
        <a:p>
          <a:r>
            <a:rPr lang="en-US" sz="1300" dirty="0"/>
            <a:t>Joshua Steinhurst, Intel</a:t>
          </a:r>
        </a:p>
      </dgm:t>
    </dgm:pt>
    <dgm:pt modelId="{9FAB10FE-8D57-46A3-9519-8AA343B2DFA9}" type="parTrans" cxnId="{0EF4230C-D79C-4783-9F0D-76C572128C42}">
      <dgm:prSet/>
      <dgm:spPr/>
      <dgm:t>
        <a:bodyPr/>
        <a:lstStyle/>
        <a:p>
          <a:endParaRPr lang="en-US"/>
        </a:p>
      </dgm:t>
    </dgm:pt>
    <dgm:pt modelId="{C8A97264-3243-449D-A704-12230D4C5FB5}" type="sibTrans" cxnId="{0EF4230C-D79C-4783-9F0D-76C572128C42}">
      <dgm:prSet/>
      <dgm:spPr/>
      <dgm:t>
        <a:bodyPr/>
        <a:lstStyle/>
        <a:p>
          <a:endParaRPr lang="en-US"/>
        </a:p>
      </dgm:t>
    </dgm:pt>
    <dgm:pt modelId="{37A8111A-F33A-4A9A-B6F3-24DD4E8D91B8}">
      <dgm:prSet custT="1"/>
      <dgm:spPr/>
      <dgm:t>
        <a:bodyPr/>
        <a:lstStyle/>
        <a:p>
          <a:r>
            <a:rPr lang="en-US" sz="1300" dirty="0"/>
            <a:t>Publicity Chair</a:t>
          </a:r>
        </a:p>
      </dgm:t>
    </dgm:pt>
    <dgm:pt modelId="{32F003BB-DA5D-421D-8DB4-452B82ACF2AE}" type="parTrans" cxnId="{C364179D-D780-4609-BC80-AAAECC4A8308}">
      <dgm:prSet/>
      <dgm:spPr/>
      <dgm:t>
        <a:bodyPr/>
        <a:lstStyle/>
        <a:p>
          <a:endParaRPr lang="en-US"/>
        </a:p>
      </dgm:t>
    </dgm:pt>
    <dgm:pt modelId="{E66FAA53-F9D3-483A-8267-CE52FED52BB4}" type="sibTrans" cxnId="{C364179D-D780-4609-BC80-AAAECC4A8308}">
      <dgm:prSet/>
      <dgm:spPr/>
      <dgm:t>
        <a:bodyPr/>
        <a:lstStyle/>
        <a:p>
          <a:endParaRPr lang="en-US"/>
        </a:p>
      </dgm:t>
    </dgm:pt>
    <dgm:pt modelId="{F36521C5-40CB-4BEE-8A34-0FC13C53202A}">
      <dgm:prSet custT="1"/>
      <dgm:spPr/>
      <dgm:t>
        <a:bodyPr/>
        <a:lstStyle/>
        <a:p>
          <a:r>
            <a:rPr lang="en-US" sz="1300"/>
            <a:t>Daqi Lin, </a:t>
          </a:r>
          <a:r>
            <a:rPr lang="en-US" sz="1300" dirty="0"/>
            <a:t>NVIDIA</a:t>
          </a:r>
        </a:p>
      </dgm:t>
    </dgm:pt>
    <dgm:pt modelId="{468F95C2-9114-4EF2-9FB4-30CAB77E5150}" type="parTrans" cxnId="{5391EBF3-EAA2-4329-AB55-C74896095ADE}">
      <dgm:prSet/>
      <dgm:spPr/>
      <dgm:t>
        <a:bodyPr/>
        <a:lstStyle/>
        <a:p>
          <a:endParaRPr lang="en-US"/>
        </a:p>
      </dgm:t>
    </dgm:pt>
    <dgm:pt modelId="{AFF365FB-A182-43A2-A824-0E3AA9C2E191}" type="sibTrans" cxnId="{5391EBF3-EAA2-4329-AB55-C74896095ADE}">
      <dgm:prSet/>
      <dgm:spPr/>
      <dgm:t>
        <a:bodyPr/>
        <a:lstStyle/>
        <a:p>
          <a:endParaRPr lang="en-US"/>
        </a:p>
      </dgm:t>
    </dgm:pt>
    <dgm:pt modelId="{ABF76463-60BF-4D14-AFEB-B95DF4034FAD}">
      <dgm:prSet custT="1"/>
      <dgm:spPr/>
      <dgm:t>
        <a:bodyPr/>
        <a:lstStyle/>
        <a:p>
          <a:r>
            <a:rPr lang="en-US" sz="1300" dirty="0"/>
            <a:t>Student Competition Chairs</a:t>
          </a:r>
        </a:p>
      </dgm:t>
    </dgm:pt>
    <dgm:pt modelId="{01693E26-B695-4B8B-93FC-4FEDA366914E}" type="parTrans" cxnId="{9CE9B0E3-D862-4E35-89D3-5162D68EAA0E}">
      <dgm:prSet/>
      <dgm:spPr/>
      <dgm:t>
        <a:bodyPr/>
        <a:lstStyle/>
        <a:p>
          <a:endParaRPr lang="en-US"/>
        </a:p>
      </dgm:t>
    </dgm:pt>
    <dgm:pt modelId="{73F643FB-0C63-4717-A6E5-2EEC17A02BC9}" type="sibTrans" cxnId="{9CE9B0E3-D862-4E35-89D3-5162D68EAA0E}">
      <dgm:prSet/>
      <dgm:spPr/>
      <dgm:t>
        <a:bodyPr/>
        <a:lstStyle/>
        <a:p>
          <a:endParaRPr lang="en-US"/>
        </a:p>
      </dgm:t>
    </dgm:pt>
    <dgm:pt modelId="{385D1238-5C03-4CCF-B64D-E7B276612110}">
      <dgm:prSet custT="1"/>
      <dgm:spPr/>
      <dgm:t>
        <a:bodyPr/>
        <a:lstStyle/>
        <a:p>
          <a:r>
            <a:rPr lang="en-US" sz="1300" dirty="0"/>
            <a:t>Anjul Patney, NVIDIA</a:t>
          </a:r>
        </a:p>
      </dgm:t>
    </dgm:pt>
    <dgm:pt modelId="{EF0C70A6-43AE-4260-8D45-14DAA86D6C2B}" type="parTrans" cxnId="{065CF5BF-277C-4A6F-9D57-64EC33412038}">
      <dgm:prSet/>
      <dgm:spPr/>
      <dgm:t>
        <a:bodyPr/>
        <a:lstStyle/>
        <a:p>
          <a:endParaRPr lang="en-US"/>
        </a:p>
      </dgm:t>
    </dgm:pt>
    <dgm:pt modelId="{CA7C82EC-E778-41D1-8BF3-98591022808A}" type="sibTrans" cxnId="{065CF5BF-277C-4A6F-9D57-64EC33412038}">
      <dgm:prSet/>
      <dgm:spPr/>
      <dgm:t>
        <a:bodyPr/>
        <a:lstStyle/>
        <a:p>
          <a:endParaRPr lang="en-US"/>
        </a:p>
      </dgm:t>
    </dgm:pt>
    <dgm:pt modelId="{8A034AE6-2CE0-49B7-9DBD-F444DCA81458}">
      <dgm:prSet custT="1"/>
      <dgm:spPr/>
      <dgm:t>
        <a:bodyPr/>
        <a:lstStyle/>
        <a:p>
          <a:r>
            <a:rPr lang="en-US" sz="1300" dirty="0"/>
            <a:t>Nicholas Vining, NVIDIA</a:t>
          </a:r>
        </a:p>
      </dgm:t>
    </dgm:pt>
    <dgm:pt modelId="{7D2E3471-8533-4430-AC75-898648F76010}" type="parTrans" cxnId="{E6ED562F-81A4-4229-91E5-7AD22F0E8E00}">
      <dgm:prSet/>
      <dgm:spPr/>
      <dgm:t>
        <a:bodyPr/>
        <a:lstStyle/>
        <a:p>
          <a:endParaRPr lang="en-US"/>
        </a:p>
      </dgm:t>
    </dgm:pt>
    <dgm:pt modelId="{1C08F1E3-B57F-43BA-9912-5E9C41C54C30}" type="sibTrans" cxnId="{E6ED562F-81A4-4229-91E5-7AD22F0E8E00}">
      <dgm:prSet/>
      <dgm:spPr/>
      <dgm:t>
        <a:bodyPr/>
        <a:lstStyle/>
        <a:p>
          <a:endParaRPr lang="en-US"/>
        </a:p>
      </dgm:t>
    </dgm:pt>
    <dgm:pt modelId="{FAA8E5DD-886D-4339-A746-5D67E28A9B4C}">
      <dgm:prSet custT="1"/>
      <dgm:spPr/>
      <dgm:t>
        <a:bodyPr/>
        <a:lstStyle/>
        <a:p>
          <a:r>
            <a:rPr lang="en-US" sz="1300" dirty="0"/>
            <a:t>Hot3D Chair</a:t>
          </a:r>
        </a:p>
      </dgm:t>
    </dgm:pt>
    <dgm:pt modelId="{E2BA6658-672F-42E4-A2C7-6C180FC44F7B}" type="parTrans" cxnId="{D3BFF332-A621-4443-9C03-9E67FCBF5BE1}">
      <dgm:prSet/>
      <dgm:spPr/>
      <dgm:t>
        <a:bodyPr/>
        <a:lstStyle/>
        <a:p>
          <a:endParaRPr lang="en-US"/>
        </a:p>
      </dgm:t>
    </dgm:pt>
    <dgm:pt modelId="{E0814ED5-4924-4AE2-B696-E2C4FDC70DCC}" type="sibTrans" cxnId="{D3BFF332-A621-4443-9C03-9E67FCBF5BE1}">
      <dgm:prSet/>
      <dgm:spPr/>
      <dgm:t>
        <a:bodyPr/>
        <a:lstStyle/>
        <a:p>
          <a:endParaRPr lang="en-US"/>
        </a:p>
      </dgm:t>
    </dgm:pt>
    <dgm:pt modelId="{C86BD75E-0535-43B3-94B7-297537ABC3B6}">
      <dgm:prSet custT="1"/>
      <dgm:spPr/>
      <dgm:t>
        <a:bodyPr/>
        <a:lstStyle/>
        <a:p>
          <a:r>
            <a:rPr lang="en-US" sz="1300" dirty="0"/>
            <a:t>Won-Jong Lee, AMD</a:t>
          </a:r>
        </a:p>
      </dgm:t>
    </dgm:pt>
    <dgm:pt modelId="{2F99F46B-DF9A-41C7-BF76-A4F0E7218A9B}" type="parTrans" cxnId="{1CAD15BC-5318-432F-B1C6-40C37584A923}">
      <dgm:prSet/>
      <dgm:spPr/>
      <dgm:t>
        <a:bodyPr/>
        <a:lstStyle/>
        <a:p>
          <a:endParaRPr lang="en-US"/>
        </a:p>
      </dgm:t>
    </dgm:pt>
    <dgm:pt modelId="{9B370B90-F18A-4F83-A99B-E53D487246DF}" type="sibTrans" cxnId="{1CAD15BC-5318-432F-B1C6-40C37584A923}">
      <dgm:prSet/>
      <dgm:spPr/>
      <dgm:t>
        <a:bodyPr/>
        <a:lstStyle/>
        <a:p>
          <a:endParaRPr lang="en-US"/>
        </a:p>
      </dgm:t>
    </dgm:pt>
    <dgm:pt modelId="{17B25206-BA4C-4682-8894-4CC8EA2DAB44}">
      <dgm:prSet custT="1"/>
      <dgm:spPr/>
      <dgm:t>
        <a:bodyPr/>
        <a:lstStyle/>
        <a:p>
          <a:r>
            <a:rPr lang="en-US" sz="1300" dirty="0"/>
            <a:t>Local Chair</a:t>
          </a:r>
        </a:p>
      </dgm:t>
    </dgm:pt>
    <dgm:pt modelId="{1FD383A8-1C25-40AE-BAF4-FF0F008F4D88}" type="parTrans" cxnId="{71765F98-5ED4-4A9C-BD7F-1C1F6CF1F337}">
      <dgm:prSet/>
      <dgm:spPr/>
      <dgm:t>
        <a:bodyPr/>
        <a:lstStyle/>
        <a:p>
          <a:endParaRPr lang="en-US"/>
        </a:p>
      </dgm:t>
    </dgm:pt>
    <dgm:pt modelId="{3ECAA4E0-A9C3-4AED-99D5-17899891F4C7}" type="sibTrans" cxnId="{71765F98-5ED4-4A9C-BD7F-1C1F6CF1F337}">
      <dgm:prSet/>
      <dgm:spPr/>
      <dgm:t>
        <a:bodyPr/>
        <a:lstStyle/>
        <a:p>
          <a:endParaRPr lang="en-US"/>
        </a:p>
      </dgm:t>
    </dgm:pt>
    <dgm:pt modelId="{FD590CB5-0930-47A1-8D4E-DFE0D0588217}">
      <dgm:prSet custT="1"/>
      <dgm:spPr/>
      <dgm:t>
        <a:bodyPr/>
        <a:lstStyle/>
        <a:p>
          <a:r>
            <a:rPr lang="en-US" sz="1300" dirty="0"/>
            <a:t>Andrew Garrard, Imagination Tech.</a:t>
          </a:r>
        </a:p>
      </dgm:t>
    </dgm:pt>
    <dgm:pt modelId="{8746CEF5-17F5-4989-9A43-C14657E3EF96}" type="parTrans" cxnId="{A0F358E1-466D-4CF0-AEAB-741BB3B53094}">
      <dgm:prSet/>
      <dgm:spPr/>
      <dgm:t>
        <a:bodyPr/>
        <a:lstStyle/>
        <a:p>
          <a:endParaRPr lang="en-US"/>
        </a:p>
      </dgm:t>
    </dgm:pt>
    <dgm:pt modelId="{E585239B-590E-4DF7-8757-196774D2EAFE}" type="sibTrans" cxnId="{A0F358E1-466D-4CF0-AEAB-741BB3B53094}">
      <dgm:prSet/>
      <dgm:spPr/>
      <dgm:t>
        <a:bodyPr/>
        <a:lstStyle/>
        <a:p>
          <a:endParaRPr lang="en-US"/>
        </a:p>
      </dgm:t>
    </dgm:pt>
    <dgm:pt modelId="{FD8DAC25-B3BD-401D-B591-8293ED2669A4}" type="pres">
      <dgm:prSet presAssocID="{14DF7E8E-F32E-43F5-A1F1-F977AC9405B6}" presName="Name0" presStyleCnt="0">
        <dgm:presLayoutVars>
          <dgm:dir/>
          <dgm:animLvl val="lvl"/>
          <dgm:resizeHandles val="exact"/>
        </dgm:presLayoutVars>
      </dgm:prSet>
      <dgm:spPr/>
    </dgm:pt>
    <dgm:pt modelId="{E5FAEAB6-71C7-4A75-912C-4D74F42EC3E0}" type="pres">
      <dgm:prSet presAssocID="{C67FA3B8-0099-4226-82D3-6A246FADA1AA}" presName="linNode" presStyleCnt="0"/>
      <dgm:spPr/>
    </dgm:pt>
    <dgm:pt modelId="{6DB6F32C-FC8D-458E-A32A-3CC9DCFD94A4}" type="pres">
      <dgm:prSet presAssocID="{C67FA3B8-0099-4226-82D3-6A246FADA1AA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A7C71111-993C-4D29-984A-7D75DC0DEEC9}" type="pres">
      <dgm:prSet presAssocID="{C67FA3B8-0099-4226-82D3-6A246FADA1AA}" presName="descendantText" presStyleLbl="alignAccFollowNode1" presStyleIdx="0" presStyleCnt="6">
        <dgm:presLayoutVars>
          <dgm:bulletEnabled val="1"/>
        </dgm:presLayoutVars>
      </dgm:prSet>
      <dgm:spPr/>
    </dgm:pt>
    <dgm:pt modelId="{BA29D4B0-EC58-42D7-AAF9-A26843DD8238}" type="pres">
      <dgm:prSet presAssocID="{E8F15CC7-0210-453D-B9B2-729393972686}" presName="sp" presStyleCnt="0"/>
      <dgm:spPr/>
    </dgm:pt>
    <dgm:pt modelId="{F4673B12-99B8-42C7-8FA2-EFE9411BCE9B}" type="pres">
      <dgm:prSet presAssocID="{37A8111A-F33A-4A9A-B6F3-24DD4E8D91B8}" presName="linNode" presStyleCnt="0"/>
      <dgm:spPr/>
    </dgm:pt>
    <dgm:pt modelId="{AFF5BCFE-7530-4842-A3F4-94EE7F42CEE7}" type="pres">
      <dgm:prSet presAssocID="{37A8111A-F33A-4A9A-B6F3-24DD4E8D91B8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9C2F1D1C-CE3C-47CF-AD1D-8F8BE84D6B9B}" type="pres">
      <dgm:prSet presAssocID="{37A8111A-F33A-4A9A-B6F3-24DD4E8D91B8}" presName="descendantText" presStyleLbl="alignAccFollowNode1" presStyleIdx="1" presStyleCnt="6">
        <dgm:presLayoutVars>
          <dgm:bulletEnabled val="1"/>
        </dgm:presLayoutVars>
      </dgm:prSet>
      <dgm:spPr/>
    </dgm:pt>
    <dgm:pt modelId="{D19FFD62-0DF3-44A1-8451-24B56FF3B5D0}" type="pres">
      <dgm:prSet presAssocID="{E66FAA53-F9D3-483A-8267-CE52FED52BB4}" presName="sp" presStyleCnt="0"/>
      <dgm:spPr/>
    </dgm:pt>
    <dgm:pt modelId="{C10773B2-C07A-4BF6-9BE1-4EC053A637AD}" type="pres">
      <dgm:prSet presAssocID="{ABF76463-60BF-4D14-AFEB-B95DF4034FAD}" presName="linNode" presStyleCnt="0"/>
      <dgm:spPr/>
    </dgm:pt>
    <dgm:pt modelId="{D8CD3782-C60A-4DFB-AD25-7A7A112A784A}" type="pres">
      <dgm:prSet presAssocID="{ABF76463-60BF-4D14-AFEB-B95DF4034FAD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8626621E-78D7-4316-91F3-AC3834316368}" type="pres">
      <dgm:prSet presAssocID="{ABF76463-60BF-4D14-AFEB-B95DF4034FAD}" presName="descendantText" presStyleLbl="alignAccFollowNode1" presStyleIdx="2" presStyleCnt="6">
        <dgm:presLayoutVars>
          <dgm:bulletEnabled val="1"/>
        </dgm:presLayoutVars>
      </dgm:prSet>
      <dgm:spPr/>
    </dgm:pt>
    <dgm:pt modelId="{24532E17-BE0C-4F74-98B3-C421E3A941AA}" type="pres">
      <dgm:prSet presAssocID="{73F643FB-0C63-4717-A6E5-2EEC17A02BC9}" presName="sp" presStyleCnt="0"/>
      <dgm:spPr/>
    </dgm:pt>
    <dgm:pt modelId="{960FC2A7-8CD1-4081-97F1-ECEB7B33975A}" type="pres">
      <dgm:prSet presAssocID="{FAA8E5DD-886D-4339-A746-5D67E28A9B4C}" presName="linNode" presStyleCnt="0"/>
      <dgm:spPr/>
    </dgm:pt>
    <dgm:pt modelId="{65B2EA76-06B0-4DF1-8177-9CF63700E2BA}" type="pres">
      <dgm:prSet presAssocID="{FAA8E5DD-886D-4339-A746-5D67E28A9B4C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0FCEE577-8649-468A-B3F5-200ABC7A8312}" type="pres">
      <dgm:prSet presAssocID="{FAA8E5DD-886D-4339-A746-5D67E28A9B4C}" presName="descendantText" presStyleLbl="alignAccFollowNode1" presStyleIdx="3" presStyleCnt="6">
        <dgm:presLayoutVars>
          <dgm:bulletEnabled val="1"/>
        </dgm:presLayoutVars>
      </dgm:prSet>
      <dgm:spPr/>
    </dgm:pt>
    <dgm:pt modelId="{2E436EB9-0063-4831-9D31-A84841D973F8}" type="pres">
      <dgm:prSet presAssocID="{E0814ED5-4924-4AE2-B696-E2C4FDC70DCC}" presName="sp" presStyleCnt="0"/>
      <dgm:spPr/>
    </dgm:pt>
    <dgm:pt modelId="{89BCAABA-F75B-466B-9FFC-747FBED9341C}" type="pres">
      <dgm:prSet presAssocID="{17B25206-BA4C-4682-8894-4CC8EA2DAB44}" presName="linNode" presStyleCnt="0"/>
      <dgm:spPr/>
    </dgm:pt>
    <dgm:pt modelId="{56C3AA2D-4A79-4B7D-AD94-8D4642A04BD2}" type="pres">
      <dgm:prSet presAssocID="{17B25206-BA4C-4682-8894-4CC8EA2DAB44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585A574A-A4BA-495C-A10B-5882097F6C1F}" type="pres">
      <dgm:prSet presAssocID="{17B25206-BA4C-4682-8894-4CC8EA2DAB44}" presName="descendantText" presStyleLbl="alignAccFollowNode1" presStyleIdx="4" presStyleCnt="6">
        <dgm:presLayoutVars>
          <dgm:bulletEnabled val="1"/>
        </dgm:presLayoutVars>
      </dgm:prSet>
      <dgm:spPr/>
    </dgm:pt>
    <dgm:pt modelId="{25962B87-5446-4758-9145-8FE220384F79}" type="pres">
      <dgm:prSet presAssocID="{3ECAA4E0-A9C3-4AED-99D5-17899891F4C7}" presName="sp" presStyleCnt="0"/>
      <dgm:spPr/>
    </dgm:pt>
    <dgm:pt modelId="{AD8730C2-C9DA-42F5-A53B-5F3C46450BAB}" type="pres">
      <dgm:prSet presAssocID="{C912E9CB-D709-460C-8F1C-2C017FD957C8}" presName="linNode" presStyleCnt="0"/>
      <dgm:spPr/>
    </dgm:pt>
    <dgm:pt modelId="{643B915A-ADD5-447A-B8BE-58799AF7187D}" type="pres">
      <dgm:prSet presAssocID="{C912E9CB-D709-460C-8F1C-2C017FD957C8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C342197F-ABA2-4D6F-95D4-614781424EEC}" type="pres">
      <dgm:prSet presAssocID="{C912E9CB-D709-460C-8F1C-2C017FD957C8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27F38904-4308-467A-9BAF-62E54CCD6052}" type="presOf" srcId="{C86BD75E-0535-43B3-94B7-297537ABC3B6}" destId="{0FCEE577-8649-468A-B3F5-200ABC7A8312}" srcOrd="0" destOrd="0" presId="urn:microsoft.com/office/officeart/2005/8/layout/vList5"/>
    <dgm:cxn modelId="{97103806-8B17-4D15-8979-25966848CAA4}" type="presOf" srcId="{37A8111A-F33A-4A9A-B6F3-24DD4E8D91B8}" destId="{AFF5BCFE-7530-4842-A3F4-94EE7F42CEE7}" srcOrd="0" destOrd="0" presId="urn:microsoft.com/office/officeart/2005/8/layout/vList5"/>
    <dgm:cxn modelId="{0EF4230C-D79C-4783-9F0D-76C572128C42}" srcId="{C67FA3B8-0099-4226-82D3-6A246FADA1AA}" destId="{A56D177E-F8D0-4A94-BD16-1DD1354B4E80}" srcOrd="0" destOrd="0" parTransId="{9FAB10FE-8D57-46A3-9519-8AA343B2DFA9}" sibTransId="{C8A97264-3243-449D-A704-12230D4C5FB5}"/>
    <dgm:cxn modelId="{A1C9052D-AE60-48FF-AB57-6814CC14AADE}" srcId="{17B25206-BA4C-4682-8894-4CC8EA2DAB44}" destId="{96194D21-1C2B-45B9-ABA6-9997A97A09EA}" srcOrd="0" destOrd="0" parTransId="{73845891-AE8A-4119-AE31-C3F0BB251C1A}" sibTransId="{2C0AEDE7-1E65-42B1-99C9-828D3F214C16}"/>
    <dgm:cxn modelId="{E6ED562F-81A4-4229-91E5-7AD22F0E8E00}" srcId="{ABF76463-60BF-4D14-AFEB-B95DF4034FAD}" destId="{8A034AE6-2CE0-49B7-9DBD-F444DCA81458}" srcOrd="1" destOrd="0" parTransId="{7D2E3471-8533-4430-AC75-898648F76010}" sibTransId="{1C08F1E3-B57F-43BA-9912-5E9C41C54C30}"/>
    <dgm:cxn modelId="{D3BFF332-A621-4443-9C03-9E67FCBF5BE1}" srcId="{14DF7E8E-F32E-43F5-A1F1-F977AC9405B6}" destId="{FAA8E5DD-886D-4339-A746-5D67E28A9B4C}" srcOrd="3" destOrd="0" parTransId="{E2BA6658-672F-42E4-A2C7-6C180FC44F7B}" sibTransId="{E0814ED5-4924-4AE2-B696-E2C4FDC70DCC}"/>
    <dgm:cxn modelId="{CE55915D-9626-4E4F-8BFF-9DBB74EEBE3A}" type="presOf" srcId="{C67FA3B8-0099-4226-82D3-6A246FADA1AA}" destId="{6DB6F32C-FC8D-458E-A32A-3CC9DCFD94A4}" srcOrd="0" destOrd="0" presId="urn:microsoft.com/office/officeart/2005/8/layout/vList5"/>
    <dgm:cxn modelId="{E25FFF71-7A04-418E-863E-0F46BEB3223C}" srcId="{14DF7E8E-F32E-43F5-A1F1-F977AC9405B6}" destId="{C67FA3B8-0099-4226-82D3-6A246FADA1AA}" srcOrd="0" destOrd="0" parTransId="{BE859E8E-05C1-4F6B-A303-6296B08E6CFF}" sibTransId="{E8F15CC7-0210-453D-B9B2-729393972686}"/>
    <dgm:cxn modelId="{68686054-7619-4C17-BF26-18F1C278928D}" type="presOf" srcId="{17B25206-BA4C-4682-8894-4CC8EA2DAB44}" destId="{56C3AA2D-4A79-4B7D-AD94-8D4642A04BD2}" srcOrd="0" destOrd="0" presId="urn:microsoft.com/office/officeart/2005/8/layout/vList5"/>
    <dgm:cxn modelId="{0B9D1A55-C251-496C-ACA2-12DAC59F2C58}" type="presOf" srcId="{96194D21-1C2B-45B9-ABA6-9997A97A09EA}" destId="{585A574A-A4BA-495C-A10B-5882097F6C1F}" srcOrd="0" destOrd="0" presId="urn:microsoft.com/office/officeart/2005/8/layout/vList5"/>
    <dgm:cxn modelId="{C1DABE77-E819-47E9-A69E-7F2C3CD5B8CC}" srcId="{C912E9CB-D709-460C-8F1C-2C017FD957C8}" destId="{DCF83CF4-AD26-4ED0-B5C6-14AFED34D53F}" srcOrd="0" destOrd="0" parTransId="{28576206-950E-437B-B065-66493A460D0C}" sibTransId="{A55A0F90-8797-4073-BA8D-73CEC7A06021}"/>
    <dgm:cxn modelId="{6D789C79-98AE-4F59-89FA-8A8B7ADA8E5E}" type="presOf" srcId="{F36521C5-40CB-4BEE-8A34-0FC13C53202A}" destId="{9C2F1D1C-CE3C-47CF-AD1D-8F8BE84D6B9B}" srcOrd="0" destOrd="0" presId="urn:microsoft.com/office/officeart/2005/8/layout/vList5"/>
    <dgm:cxn modelId="{3945D482-BEA8-4E76-AD4B-5F927C1B6932}" type="presOf" srcId="{FD590CB5-0930-47A1-8D4E-DFE0D0588217}" destId="{C342197F-ABA2-4D6F-95D4-614781424EEC}" srcOrd="0" destOrd="1" presId="urn:microsoft.com/office/officeart/2005/8/layout/vList5"/>
    <dgm:cxn modelId="{D45A5287-75A4-4EC4-88E1-B4B19052130D}" type="presOf" srcId="{385D1238-5C03-4CCF-B64D-E7B276612110}" destId="{8626621E-78D7-4316-91F3-AC3834316368}" srcOrd="0" destOrd="0" presId="urn:microsoft.com/office/officeart/2005/8/layout/vList5"/>
    <dgm:cxn modelId="{7C7BEE8A-F7EF-4706-A501-07EF7DF37BB7}" type="presOf" srcId="{8A034AE6-2CE0-49B7-9DBD-F444DCA81458}" destId="{8626621E-78D7-4316-91F3-AC3834316368}" srcOrd="0" destOrd="1" presId="urn:microsoft.com/office/officeart/2005/8/layout/vList5"/>
    <dgm:cxn modelId="{A37C418C-E786-43CA-B5C2-81150D3A4971}" type="presOf" srcId="{DCF83CF4-AD26-4ED0-B5C6-14AFED34D53F}" destId="{C342197F-ABA2-4D6F-95D4-614781424EEC}" srcOrd="0" destOrd="0" presId="urn:microsoft.com/office/officeart/2005/8/layout/vList5"/>
    <dgm:cxn modelId="{71765F98-5ED4-4A9C-BD7F-1C1F6CF1F337}" srcId="{14DF7E8E-F32E-43F5-A1F1-F977AC9405B6}" destId="{17B25206-BA4C-4682-8894-4CC8EA2DAB44}" srcOrd="4" destOrd="0" parTransId="{1FD383A8-1C25-40AE-BAF4-FF0F008F4D88}" sibTransId="{3ECAA4E0-A9C3-4AED-99D5-17899891F4C7}"/>
    <dgm:cxn modelId="{C364179D-D780-4609-BC80-AAAECC4A8308}" srcId="{14DF7E8E-F32E-43F5-A1F1-F977AC9405B6}" destId="{37A8111A-F33A-4A9A-B6F3-24DD4E8D91B8}" srcOrd="1" destOrd="0" parTransId="{32F003BB-DA5D-421D-8DB4-452B82ACF2AE}" sibTransId="{E66FAA53-F9D3-483A-8267-CE52FED52BB4}"/>
    <dgm:cxn modelId="{900249A1-7EA6-467C-955C-E969C19F45C7}" type="presOf" srcId="{14DF7E8E-F32E-43F5-A1F1-F977AC9405B6}" destId="{FD8DAC25-B3BD-401D-B591-8293ED2669A4}" srcOrd="0" destOrd="0" presId="urn:microsoft.com/office/officeart/2005/8/layout/vList5"/>
    <dgm:cxn modelId="{79B61FA3-43E8-4D33-A281-C58598EDA3A8}" type="presOf" srcId="{ABF76463-60BF-4D14-AFEB-B95DF4034FAD}" destId="{D8CD3782-C60A-4DFB-AD25-7A7A112A784A}" srcOrd="0" destOrd="0" presId="urn:microsoft.com/office/officeart/2005/8/layout/vList5"/>
    <dgm:cxn modelId="{239EE2A3-2006-4C29-8EA2-1BF1778F942D}" type="presOf" srcId="{FAA8E5DD-886D-4339-A746-5D67E28A9B4C}" destId="{65B2EA76-06B0-4DF1-8177-9CF63700E2BA}" srcOrd="0" destOrd="0" presId="urn:microsoft.com/office/officeart/2005/8/layout/vList5"/>
    <dgm:cxn modelId="{1CAD15BC-5318-432F-B1C6-40C37584A923}" srcId="{FAA8E5DD-886D-4339-A746-5D67E28A9B4C}" destId="{C86BD75E-0535-43B3-94B7-297537ABC3B6}" srcOrd="0" destOrd="0" parTransId="{2F99F46B-DF9A-41C7-BF76-A4F0E7218A9B}" sibTransId="{9B370B90-F18A-4F83-A99B-E53D487246DF}"/>
    <dgm:cxn modelId="{065CF5BF-277C-4A6F-9D57-64EC33412038}" srcId="{ABF76463-60BF-4D14-AFEB-B95DF4034FAD}" destId="{385D1238-5C03-4CCF-B64D-E7B276612110}" srcOrd="0" destOrd="0" parTransId="{EF0C70A6-43AE-4260-8D45-14DAA86D6C2B}" sibTransId="{CA7C82EC-E778-41D1-8BF3-98591022808A}"/>
    <dgm:cxn modelId="{784A12C6-DD99-4E3F-8093-521B8935EE98}" srcId="{14DF7E8E-F32E-43F5-A1F1-F977AC9405B6}" destId="{C912E9CB-D709-460C-8F1C-2C017FD957C8}" srcOrd="5" destOrd="0" parTransId="{74DB230B-02D5-4361-8479-BAECE8F3C12D}" sibTransId="{0D841723-2B7C-4B9F-8BEA-B527A09327D5}"/>
    <dgm:cxn modelId="{A0F358E1-466D-4CF0-AEAB-741BB3B53094}" srcId="{C912E9CB-D709-460C-8F1C-2C017FD957C8}" destId="{FD590CB5-0930-47A1-8D4E-DFE0D0588217}" srcOrd="1" destOrd="0" parTransId="{8746CEF5-17F5-4989-9A43-C14657E3EF96}" sibTransId="{E585239B-590E-4DF7-8757-196774D2EAFE}"/>
    <dgm:cxn modelId="{9CE9B0E3-D862-4E35-89D3-5162D68EAA0E}" srcId="{14DF7E8E-F32E-43F5-A1F1-F977AC9405B6}" destId="{ABF76463-60BF-4D14-AFEB-B95DF4034FAD}" srcOrd="2" destOrd="0" parTransId="{01693E26-B695-4B8B-93FC-4FEDA366914E}" sibTransId="{73F643FB-0C63-4717-A6E5-2EEC17A02BC9}"/>
    <dgm:cxn modelId="{5772AEE6-FE3C-442E-926D-B2A7488F3ABA}" type="presOf" srcId="{C912E9CB-D709-460C-8F1C-2C017FD957C8}" destId="{643B915A-ADD5-447A-B8BE-58799AF7187D}" srcOrd="0" destOrd="0" presId="urn:microsoft.com/office/officeart/2005/8/layout/vList5"/>
    <dgm:cxn modelId="{32DDCBF1-0546-4CB4-B6D0-6CCAE76479A9}" type="presOf" srcId="{A56D177E-F8D0-4A94-BD16-1DD1354B4E80}" destId="{A7C71111-993C-4D29-984A-7D75DC0DEEC9}" srcOrd="0" destOrd="0" presId="urn:microsoft.com/office/officeart/2005/8/layout/vList5"/>
    <dgm:cxn modelId="{5391EBF3-EAA2-4329-AB55-C74896095ADE}" srcId="{37A8111A-F33A-4A9A-B6F3-24DD4E8D91B8}" destId="{F36521C5-40CB-4BEE-8A34-0FC13C53202A}" srcOrd="0" destOrd="0" parTransId="{468F95C2-9114-4EF2-9FB4-30CAB77E5150}" sibTransId="{AFF365FB-A182-43A2-A824-0E3AA9C2E191}"/>
    <dgm:cxn modelId="{00A837F8-4CCC-4F26-BA13-60F233DAB682}" type="presParOf" srcId="{FD8DAC25-B3BD-401D-B591-8293ED2669A4}" destId="{E5FAEAB6-71C7-4A75-912C-4D74F42EC3E0}" srcOrd="0" destOrd="0" presId="urn:microsoft.com/office/officeart/2005/8/layout/vList5"/>
    <dgm:cxn modelId="{97F10F3A-272B-422F-BD91-B5C635B02CD7}" type="presParOf" srcId="{E5FAEAB6-71C7-4A75-912C-4D74F42EC3E0}" destId="{6DB6F32C-FC8D-458E-A32A-3CC9DCFD94A4}" srcOrd="0" destOrd="0" presId="urn:microsoft.com/office/officeart/2005/8/layout/vList5"/>
    <dgm:cxn modelId="{060B3690-7B03-4AF9-9EDB-A490A58C7176}" type="presParOf" srcId="{E5FAEAB6-71C7-4A75-912C-4D74F42EC3E0}" destId="{A7C71111-993C-4D29-984A-7D75DC0DEEC9}" srcOrd="1" destOrd="0" presId="urn:microsoft.com/office/officeart/2005/8/layout/vList5"/>
    <dgm:cxn modelId="{08465825-1275-4D73-81F4-598D0915161A}" type="presParOf" srcId="{FD8DAC25-B3BD-401D-B591-8293ED2669A4}" destId="{BA29D4B0-EC58-42D7-AAF9-A26843DD8238}" srcOrd="1" destOrd="0" presId="urn:microsoft.com/office/officeart/2005/8/layout/vList5"/>
    <dgm:cxn modelId="{8D0E7192-4C82-4945-8A33-478A961A6E84}" type="presParOf" srcId="{FD8DAC25-B3BD-401D-B591-8293ED2669A4}" destId="{F4673B12-99B8-42C7-8FA2-EFE9411BCE9B}" srcOrd="2" destOrd="0" presId="urn:microsoft.com/office/officeart/2005/8/layout/vList5"/>
    <dgm:cxn modelId="{7A3811DF-35A0-4C56-86FF-4E64A706A875}" type="presParOf" srcId="{F4673B12-99B8-42C7-8FA2-EFE9411BCE9B}" destId="{AFF5BCFE-7530-4842-A3F4-94EE7F42CEE7}" srcOrd="0" destOrd="0" presId="urn:microsoft.com/office/officeart/2005/8/layout/vList5"/>
    <dgm:cxn modelId="{729F871D-2448-462C-A86D-C7963E1A7B40}" type="presParOf" srcId="{F4673B12-99B8-42C7-8FA2-EFE9411BCE9B}" destId="{9C2F1D1C-CE3C-47CF-AD1D-8F8BE84D6B9B}" srcOrd="1" destOrd="0" presId="urn:microsoft.com/office/officeart/2005/8/layout/vList5"/>
    <dgm:cxn modelId="{738A112C-A22F-4060-B247-E8EDB93E0F9D}" type="presParOf" srcId="{FD8DAC25-B3BD-401D-B591-8293ED2669A4}" destId="{D19FFD62-0DF3-44A1-8451-24B56FF3B5D0}" srcOrd="3" destOrd="0" presId="urn:microsoft.com/office/officeart/2005/8/layout/vList5"/>
    <dgm:cxn modelId="{7C6AEB45-5BD6-43B6-90A1-1DB2E06B4F0D}" type="presParOf" srcId="{FD8DAC25-B3BD-401D-B591-8293ED2669A4}" destId="{C10773B2-C07A-4BF6-9BE1-4EC053A637AD}" srcOrd="4" destOrd="0" presId="urn:microsoft.com/office/officeart/2005/8/layout/vList5"/>
    <dgm:cxn modelId="{3015B77A-9AB4-4923-BE2E-BCDBB0D18293}" type="presParOf" srcId="{C10773B2-C07A-4BF6-9BE1-4EC053A637AD}" destId="{D8CD3782-C60A-4DFB-AD25-7A7A112A784A}" srcOrd="0" destOrd="0" presId="urn:microsoft.com/office/officeart/2005/8/layout/vList5"/>
    <dgm:cxn modelId="{753C5269-4479-4A10-9097-C84E2D4AFE47}" type="presParOf" srcId="{C10773B2-C07A-4BF6-9BE1-4EC053A637AD}" destId="{8626621E-78D7-4316-91F3-AC3834316368}" srcOrd="1" destOrd="0" presId="urn:microsoft.com/office/officeart/2005/8/layout/vList5"/>
    <dgm:cxn modelId="{95212631-D018-40E1-80BA-C209FDEC718D}" type="presParOf" srcId="{FD8DAC25-B3BD-401D-B591-8293ED2669A4}" destId="{24532E17-BE0C-4F74-98B3-C421E3A941AA}" srcOrd="5" destOrd="0" presId="urn:microsoft.com/office/officeart/2005/8/layout/vList5"/>
    <dgm:cxn modelId="{CA78FF76-FD86-4660-B00D-0591FA05C8EE}" type="presParOf" srcId="{FD8DAC25-B3BD-401D-B591-8293ED2669A4}" destId="{960FC2A7-8CD1-4081-97F1-ECEB7B33975A}" srcOrd="6" destOrd="0" presId="urn:microsoft.com/office/officeart/2005/8/layout/vList5"/>
    <dgm:cxn modelId="{EF577DA6-56B1-468E-A245-4B1D2252B935}" type="presParOf" srcId="{960FC2A7-8CD1-4081-97F1-ECEB7B33975A}" destId="{65B2EA76-06B0-4DF1-8177-9CF63700E2BA}" srcOrd="0" destOrd="0" presId="urn:microsoft.com/office/officeart/2005/8/layout/vList5"/>
    <dgm:cxn modelId="{10ADD1C5-D0F8-4E03-86BA-DB2BEA85A039}" type="presParOf" srcId="{960FC2A7-8CD1-4081-97F1-ECEB7B33975A}" destId="{0FCEE577-8649-468A-B3F5-200ABC7A8312}" srcOrd="1" destOrd="0" presId="urn:microsoft.com/office/officeart/2005/8/layout/vList5"/>
    <dgm:cxn modelId="{79DB7A95-964E-4D04-850E-B2F23D7E8A2C}" type="presParOf" srcId="{FD8DAC25-B3BD-401D-B591-8293ED2669A4}" destId="{2E436EB9-0063-4831-9D31-A84841D973F8}" srcOrd="7" destOrd="0" presId="urn:microsoft.com/office/officeart/2005/8/layout/vList5"/>
    <dgm:cxn modelId="{FF6DF3BB-2057-4D4C-BD68-7A6636EF09BE}" type="presParOf" srcId="{FD8DAC25-B3BD-401D-B591-8293ED2669A4}" destId="{89BCAABA-F75B-466B-9FFC-747FBED9341C}" srcOrd="8" destOrd="0" presId="urn:microsoft.com/office/officeart/2005/8/layout/vList5"/>
    <dgm:cxn modelId="{D1B52B37-3D19-4576-9C3C-B35186A7A016}" type="presParOf" srcId="{89BCAABA-F75B-466B-9FFC-747FBED9341C}" destId="{56C3AA2D-4A79-4B7D-AD94-8D4642A04BD2}" srcOrd="0" destOrd="0" presId="urn:microsoft.com/office/officeart/2005/8/layout/vList5"/>
    <dgm:cxn modelId="{3ECE3FD3-471B-488B-AD2A-530A7DCDA8E3}" type="presParOf" srcId="{89BCAABA-F75B-466B-9FFC-747FBED9341C}" destId="{585A574A-A4BA-495C-A10B-5882097F6C1F}" srcOrd="1" destOrd="0" presId="urn:microsoft.com/office/officeart/2005/8/layout/vList5"/>
    <dgm:cxn modelId="{6A0043A2-AD8A-49BF-871B-35FB28CAF733}" type="presParOf" srcId="{FD8DAC25-B3BD-401D-B591-8293ED2669A4}" destId="{25962B87-5446-4758-9145-8FE220384F79}" srcOrd="9" destOrd="0" presId="urn:microsoft.com/office/officeart/2005/8/layout/vList5"/>
    <dgm:cxn modelId="{DF6CA0BF-52A5-4813-BEE4-7A8696DADB8D}" type="presParOf" srcId="{FD8DAC25-B3BD-401D-B591-8293ED2669A4}" destId="{AD8730C2-C9DA-42F5-A53B-5F3C46450BAB}" srcOrd="10" destOrd="0" presId="urn:microsoft.com/office/officeart/2005/8/layout/vList5"/>
    <dgm:cxn modelId="{F5A758F3-785F-45B6-ABE2-9E61B8692B8E}" type="presParOf" srcId="{AD8730C2-C9DA-42F5-A53B-5F3C46450BAB}" destId="{643B915A-ADD5-447A-B8BE-58799AF7187D}" srcOrd="0" destOrd="0" presId="urn:microsoft.com/office/officeart/2005/8/layout/vList5"/>
    <dgm:cxn modelId="{A635767E-E553-4FEE-A78F-6CE498AC726E}" type="presParOf" srcId="{AD8730C2-C9DA-42F5-A53B-5F3C46450BAB}" destId="{C342197F-ABA2-4D6F-95D4-614781424EE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CF63B-7F0D-43D1-9070-B5178D386E17}">
      <dsp:nvSpPr>
        <dsp:cNvPr id="0" name=""/>
        <dsp:cNvSpPr/>
      </dsp:nvSpPr>
      <dsp:spPr>
        <a:xfrm rot="5400000">
          <a:off x="3173874" y="-1300810"/>
          <a:ext cx="491963" cy="32186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Esteban Clua, Univ. Federal Fluminense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i="0" kern="1200" dirty="0"/>
            <a:t>Johannes Meng, Intel</a:t>
          </a:r>
          <a:endParaRPr lang="en-US" sz="1300" kern="1200" dirty="0"/>
        </a:p>
      </dsp:txBody>
      <dsp:txXfrm rot="-5400000">
        <a:off x="1810512" y="86568"/>
        <a:ext cx="3194672" cy="443931"/>
      </dsp:txXfrm>
    </dsp:sp>
    <dsp:sp modelId="{ACD91AD6-4755-4CFA-BCA4-AB1166389BEF}">
      <dsp:nvSpPr>
        <dsp:cNvPr id="0" name=""/>
        <dsp:cNvSpPr/>
      </dsp:nvSpPr>
      <dsp:spPr>
        <a:xfrm>
          <a:off x="0" y="1056"/>
          <a:ext cx="1810512" cy="614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/>
            <a:t>Program Chairs</a:t>
          </a:r>
          <a:endParaRPr lang="en-US" sz="1300" kern="1200" dirty="0"/>
        </a:p>
      </dsp:txBody>
      <dsp:txXfrm>
        <a:off x="30020" y="31076"/>
        <a:ext cx="1750472" cy="554914"/>
      </dsp:txXfrm>
    </dsp:sp>
    <dsp:sp modelId="{3A317258-3712-4A29-9937-89D602ADC4B4}">
      <dsp:nvSpPr>
        <dsp:cNvPr id="0" name=""/>
        <dsp:cNvSpPr/>
      </dsp:nvSpPr>
      <dsp:spPr>
        <a:xfrm rot="5400000">
          <a:off x="3173874" y="-655108"/>
          <a:ext cx="491963" cy="32186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i="0" kern="1200" dirty="0"/>
            <a:t>Jacco Bikker, Traverse Research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i="0" kern="1200" dirty="0"/>
            <a:t>Aaron Knoll, AMD</a:t>
          </a:r>
          <a:endParaRPr lang="en-US" sz="1300" kern="1200" dirty="0"/>
        </a:p>
      </dsp:txBody>
      <dsp:txXfrm rot="-5400000">
        <a:off x="1810512" y="732270"/>
        <a:ext cx="3194672" cy="443931"/>
      </dsp:txXfrm>
    </dsp:sp>
    <dsp:sp modelId="{0FE05F8B-59DB-4FEE-A566-9B35B16EDF37}">
      <dsp:nvSpPr>
        <dsp:cNvPr id="0" name=""/>
        <dsp:cNvSpPr/>
      </dsp:nvSpPr>
      <dsp:spPr>
        <a:xfrm>
          <a:off x="0" y="646758"/>
          <a:ext cx="1810512" cy="614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/>
            <a:t>Papers Chairs</a:t>
          </a:r>
          <a:endParaRPr lang="en-US" sz="1300" kern="1200" dirty="0"/>
        </a:p>
      </dsp:txBody>
      <dsp:txXfrm>
        <a:off x="30020" y="676778"/>
        <a:ext cx="1750472" cy="554914"/>
      </dsp:txXfrm>
    </dsp:sp>
    <dsp:sp modelId="{7EDA0C6A-9ACA-447A-BC0F-996E19C78F44}">
      <dsp:nvSpPr>
        <dsp:cNvPr id="0" name=""/>
        <dsp:cNvSpPr/>
      </dsp:nvSpPr>
      <dsp:spPr>
        <a:xfrm rot="5400000">
          <a:off x="3173874" y="-9406"/>
          <a:ext cx="491963" cy="32186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Jacob Haydel, Univ. of Utah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i="0" kern="1200" dirty="0"/>
            <a:t>Andrew Kensler, AMD</a:t>
          </a:r>
          <a:endParaRPr lang="en-US" sz="1300" kern="1200" dirty="0"/>
        </a:p>
      </dsp:txBody>
      <dsp:txXfrm rot="-5400000">
        <a:off x="1810512" y="1377972"/>
        <a:ext cx="3194672" cy="443931"/>
      </dsp:txXfrm>
    </dsp:sp>
    <dsp:sp modelId="{20C1A9AB-A218-41C2-A2F0-6B705D7F18AB}">
      <dsp:nvSpPr>
        <dsp:cNvPr id="0" name=""/>
        <dsp:cNvSpPr/>
      </dsp:nvSpPr>
      <dsp:spPr>
        <a:xfrm>
          <a:off x="0" y="1292459"/>
          <a:ext cx="1810512" cy="614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/>
            <a:t>Posters Chairs</a:t>
          </a:r>
          <a:endParaRPr lang="en-US" sz="1300" kern="1200" dirty="0"/>
        </a:p>
      </dsp:txBody>
      <dsp:txXfrm>
        <a:off x="30020" y="1322479"/>
        <a:ext cx="1750472" cy="554914"/>
      </dsp:txXfrm>
    </dsp:sp>
    <dsp:sp modelId="{359F23E7-C50B-4F4D-9CF0-F9ACC9264776}">
      <dsp:nvSpPr>
        <dsp:cNvPr id="0" name=""/>
        <dsp:cNvSpPr/>
      </dsp:nvSpPr>
      <dsp:spPr>
        <a:xfrm rot="5400000">
          <a:off x="3173874" y="636294"/>
          <a:ext cx="491963" cy="32186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i="0" kern="1200" dirty="0"/>
            <a:t>Francois </a:t>
          </a:r>
          <a:r>
            <a:rPr lang="en-US" sz="1300" b="0" i="0" kern="1200" dirty="0" err="1"/>
            <a:t>Demoullin</a:t>
          </a:r>
          <a:r>
            <a:rPr lang="en-US" sz="1300" b="0" i="0" kern="1200" dirty="0"/>
            <a:t>, Apple</a:t>
          </a:r>
          <a:endParaRPr lang="en-US" sz="1300" kern="1200" dirty="0"/>
        </a:p>
      </dsp:txBody>
      <dsp:txXfrm rot="-5400000">
        <a:off x="1810512" y="2023672"/>
        <a:ext cx="3194672" cy="443931"/>
      </dsp:txXfrm>
    </dsp:sp>
    <dsp:sp modelId="{51FA20A0-1321-4005-9990-603AB7BADD4D}">
      <dsp:nvSpPr>
        <dsp:cNvPr id="0" name=""/>
        <dsp:cNvSpPr/>
      </dsp:nvSpPr>
      <dsp:spPr>
        <a:xfrm>
          <a:off x="0" y="1938161"/>
          <a:ext cx="1810512" cy="614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/>
            <a:t>Online Chair</a:t>
          </a:r>
          <a:endParaRPr lang="en-US" sz="1300" kern="1200" dirty="0"/>
        </a:p>
      </dsp:txBody>
      <dsp:txXfrm>
        <a:off x="30020" y="1968181"/>
        <a:ext cx="1750472" cy="554914"/>
      </dsp:txXfrm>
    </dsp:sp>
    <dsp:sp modelId="{3D2BF36F-8325-4CB2-B211-BC783DEC5183}">
      <dsp:nvSpPr>
        <dsp:cNvPr id="0" name=""/>
        <dsp:cNvSpPr/>
      </dsp:nvSpPr>
      <dsp:spPr>
        <a:xfrm rot="5400000">
          <a:off x="3173874" y="1281996"/>
          <a:ext cx="491963" cy="32186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i="0" kern="1200" dirty="0"/>
            <a:t>Gaurav Bhokare, Univ. of Utah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i="0" kern="1200" dirty="0"/>
            <a:t>Pengpei Hong, Univ. of Utah</a:t>
          </a:r>
          <a:endParaRPr lang="en-US" sz="1300" kern="1200" dirty="0"/>
        </a:p>
      </dsp:txBody>
      <dsp:txXfrm rot="-5400000">
        <a:off x="1810512" y="2669374"/>
        <a:ext cx="3194672" cy="443931"/>
      </dsp:txXfrm>
    </dsp:sp>
    <dsp:sp modelId="{82719384-6096-42F1-B898-1C9B7493493B}">
      <dsp:nvSpPr>
        <dsp:cNvPr id="0" name=""/>
        <dsp:cNvSpPr/>
      </dsp:nvSpPr>
      <dsp:spPr>
        <a:xfrm>
          <a:off x="0" y="2583863"/>
          <a:ext cx="1810512" cy="614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/>
            <a:t>Registrars</a:t>
          </a:r>
          <a:endParaRPr lang="en-US" sz="1300" kern="1200" dirty="0"/>
        </a:p>
      </dsp:txBody>
      <dsp:txXfrm>
        <a:off x="30020" y="2613883"/>
        <a:ext cx="1750472" cy="554914"/>
      </dsp:txXfrm>
    </dsp:sp>
    <dsp:sp modelId="{AA2E29E3-5E21-4518-B3BF-2BB3196BD552}">
      <dsp:nvSpPr>
        <dsp:cNvPr id="0" name=""/>
        <dsp:cNvSpPr/>
      </dsp:nvSpPr>
      <dsp:spPr>
        <a:xfrm rot="5400000">
          <a:off x="3173874" y="1927698"/>
          <a:ext cx="491963" cy="32186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Richard Membarth, THI and DFKI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i="0" kern="1200" dirty="0"/>
            <a:t>Steve Molnar, NVIDIA (advisory)</a:t>
          </a:r>
          <a:endParaRPr lang="en-US" sz="1300" kern="1200" dirty="0"/>
        </a:p>
      </dsp:txBody>
      <dsp:txXfrm rot="-5400000">
        <a:off x="1810512" y="3315076"/>
        <a:ext cx="3194672" cy="443931"/>
      </dsp:txXfrm>
    </dsp:sp>
    <dsp:sp modelId="{8F132E46-20E4-4E79-A3ED-78A10A32C554}">
      <dsp:nvSpPr>
        <dsp:cNvPr id="0" name=""/>
        <dsp:cNvSpPr/>
      </dsp:nvSpPr>
      <dsp:spPr>
        <a:xfrm>
          <a:off x="0" y="3229565"/>
          <a:ext cx="1810512" cy="614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/>
            <a:t>Treasurers</a:t>
          </a:r>
          <a:endParaRPr lang="en-US" sz="1300" kern="1200" dirty="0"/>
        </a:p>
      </dsp:txBody>
      <dsp:txXfrm>
        <a:off x="30020" y="3259585"/>
        <a:ext cx="1750472" cy="5549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71111-993C-4D29-984A-7D75DC0DEEC9}">
      <dsp:nvSpPr>
        <dsp:cNvPr id="0" name=""/>
        <dsp:cNvSpPr/>
      </dsp:nvSpPr>
      <dsp:spPr>
        <a:xfrm rot="5400000">
          <a:off x="3173874" y="-1300810"/>
          <a:ext cx="491963" cy="32186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Joshua Steinhurst, Intel</a:t>
          </a:r>
        </a:p>
      </dsp:txBody>
      <dsp:txXfrm rot="-5400000">
        <a:off x="1810512" y="86568"/>
        <a:ext cx="3194672" cy="443931"/>
      </dsp:txXfrm>
    </dsp:sp>
    <dsp:sp modelId="{6DB6F32C-FC8D-458E-A32A-3CC9DCFD94A4}">
      <dsp:nvSpPr>
        <dsp:cNvPr id="0" name=""/>
        <dsp:cNvSpPr/>
      </dsp:nvSpPr>
      <dsp:spPr>
        <a:xfrm>
          <a:off x="0" y="1056"/>
          <a:ext cx="1810512" cy="614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Sponsorship Chair</a:t>
          </a:r>
        </a:p>
      </dsp:txBody>
      <dsp:txXfrm>
        <a:off x="30020" y="31076"/>
        <a:ext cx="1750472" cy="554914"/>
      </dsp:txXfrm>
    </dsp:sp>
    <dsp:sp modelId="{9C2F1D1C-CE3C-47CF-AD1D-8F8BE84D6B9B}">
      <dsp:nvSpPr>
        <dsp:cNvPr id="0" name=""/>
        <dsp:cNvSpPr/>
      </dsp:nvSpPr>
      <dsp:spPr>
        <a:xfrm rot="5400000">
          <a:off x="3173874" y="-655108"/>
          <a:ext cx="491963" cy="32186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Daqi Lin, </a:t>
          </a:r>
          <a:r>
            <a:rPr lang="en-US" sz="1300" kern="1200" dirty="0"/>
            <a:t>NVIDIA</a:t>
          </a:r>
        </a:p>
      </dsp:txBody>
      <dsp:txXfrm rot="-5400000">
        <a:off x="1810512" y="732270"/>
        <a:ext cx="3194672" cy="443931"/>
      </dsp:txXfrm>
    </dsp:sp>
    <dsp:sp modelId="{AFF5BCFE-7530-4842-A3F4-94EE7F42CEE7}">
      <dsp:nvSpPr>
        <dsp:cNvPr id="0" name=""/>
        <dsp:cNvSpPr/>
      </dsp:nvSpPr>
      <dsp:spPr>
        <a:xfrm>
          <a:off x="0" y="646758"/>
          <a:ext cx="1810512" cy="614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Publicity Chair</a:t>
          </a:r>
        </a:p>
      </dsp:txBody>
      <dsp:txXfrm>
        <a:off x="30020" y="676778"/>
        <a:ext cx="1750472" cy="554914"/>
      </dsp:txXfrm>
    </dsp:sp>
    <dsp:sp modelId="{8626621E-78D7-4316-91F3-AC3834316368}">
      <dsp:nvSpPr>
        <dsp:cNvPr id="0" name=""/>
        <dsp:cNvSpPr/>
      </dsp:nvSpPr>
      <dsp:spPr>
        <a:xfrm rot="5400000">
          <a:off x="3173874" y="-9406"/>
          <a:ext cx="491963" cy="32186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Anjul Patney, NVIDIA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Nicholas Vining, NVIDIA</a:t>
          </a:r>
        </a:p>
      </dsp:txBody>
      <dsp:txXfrm rot="-5400000">
        <a:off x="1810512" y="1377972"/>
        <a:ext cx="3194672" cy="443931"/>
      </dsp:txXfrm>
    </dsp:sp>
    <dsp:sp modelId="{D8CD3782-C60A-4DFB-AD25-7A7A112A784A}">
      <dsp:nvSpPr>
        <dsp:cNvPr id="0" name=""/>
        <dsp:cNvSpPr/>
      </dsp:nvSpPr>
      <dsp:spPr>
        <a:xfrm>
          <a:off x="0" y="1292459"/>
          <a:ext cx="1810512" cy="614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Student Competition Chairs</a:t>
          </a:r>
        </a:p>
      </dsp:txBody>
      <dsp:txXfrm>
        <a:off x="30020" y="1322479"/>
        <a:ext cx="1750472" cy="554914"/>
      </dsp:txXfrm>
    </dsp:sp>
    <dsp:sp modelId="{0FCEE577-8649-468A-B3F5-200ABC7A8312}">
      <dsp:nvSpPr>
        <dsp:cNvPr id="0" name=""/>
        <dsp:cNvSpPr/>
      </dsp:nvSpPr>
      <dsp:spPr>
        <a:xfrm rot="5400000">
          <a:off x="3173874" y="636294"/>
          <a:ext cx="491963" cy="32186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Won-Jong Lee, AMD</a:t>
          </a:r>
        </a:p>
      </dsp:txBody>
      <dsp:txXfrm rot="-5400000">
        <a:off x="1810512" y="2023672"/>
        <a:ext cx="3194672" cy="443931"/>
      </dsp:txXfrm>
    </dsp:sp>
    <dsp:sp modelId="{65B2EA76-06B0-4DF1-8177-9CF63700E2BA}">
      <dsp:nvSpPr>
        <dsp:cNvPr id="0" name=""/>
        <dsp:cNvSpPr/>
      </dsp:nvSpPr>
      <dsp:spPr>
        <a:xfrm>
          <a:off x="0" y="1938161"/>
          <a:ext cx="1810512" cy="614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Hot3D Chair</a:t>
          </a:r>
        </a:p>
      </dsp:txBody>
      <dsp:txXfrm>
        <a:off x="30020" y="1968181"/>
        <a:ext cx="1750472" cy="554914"/>
      </dsp:txXfrm>
    </dsp:sp>
    <dsp:sp modelId="{585A574A-A4BA-495C-A10B-5882097F6C1F}">
      <dsp:nvSpPr>
        <dsp:cNvPr id="0" name=""/>
        <dsp:cNvSpPr/>
      </dsp:nvSpPr>
      <dsp:spPr>
        <a:xfrm rot="5400000">
          <a:off x="3173874" y="1281996"/>
          <a:ext cx="491963" cy="32186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Kenny Gruchalla, NREL</a:t>
          </a:r>
        </a:p>
      </dsp:txBody>
      <dsp:txXfrm rot="-5400000">
        <a:off x="1810512" y="2669374"/>
        <a:ext cx="3194672" cy="443931"/>
      </dsp:txXfrm>
    </dsp:sp>
    <dsp:sp modelId="{56C3AA2D-4A79-4B7D-AD94-8D4642A04BD2}">
      <dsp:nvSpPr>
        <dsp:cNvPr id="0" name=""/>
        <dsp:cNvSpPr/>
      </dsp:nvSpPr>
      <dsp:spPr>
        <a:xfrm>
          <a:off x="0" y="2583863"/>
          <a:ext cx="1810512" cy="614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Local Chair</a:t>
          </a:r>
        </a:p>
      </dsp:txBody>
      <dsp:txXfrm>
        <a:off x="30020" y="2613883"/>
        <a:ext cx="1750472" cy="554914"/>
      </dsp:txXfrm>
    </dsp:sp>
    <dsp:sp modelId="{C342197F-ABA2-4D6F-95D4-614781424EEC}">
      <dsp:nvSpPr>
        <dsp:cNvPr id="0" name=""/>
        <dsp:cNvSpPr/>
      </dsp:nvSpPr>
      <dsp:spPr>
        <a:xfrm rot="5400000">
          <a:off x="3173874" y="1927698"/>
          <a:ext cx="491963" cy="32186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Matth</a:t>
          </a:r>
          <a:r>
            <a:rPr lang="en-US" sz="1300" b="0" i="0" kern="1200" dirty="0"/>
            <a:t>ä</a:t>
          </a:r>
          <a:r>
            <a:rPr lang="en-US" sz="1300" kern="1200" dirty="0"/>
            <a:t>us Chajdas, Intel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Andrew Garrard, Imagination Tech.</a:t>
          </a:r>
        </a:p>
      </dsp:txBody>
      <dsp:txXfrm rot="-5400000">
        <a:off x="1810512" y="3315076"/>
        <a:ext cx="3194672" cy="443931"/>
      </dsp:txXfrm>
    </dsp:sp>
    <dsp:sp modelId="{643B915A-ADD5-447A-B8BE-58799AF7187D}">
      <dsp:nvSpPr>
        <dsp:cNvPr id="0" name=""/>
        <dsp:cNvSpPr/>
      </dsp:nvSpPr>
      <dsp:spPr>
        <a:xfrm>
          <a:off x="0" y="3229565"/>
          <a:ext cx="1810512" cy="614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Web Site Maintainers</a:t>
          </a:r>
        </a:p>
      </dsp:txBody>
      <dsp:txXfrm>
        <a:off x="30020" y="3259585"/>
        <a:ext cx="1750472" cy="554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22065-C3C7-4903-A104-D1D2FB62C59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375CB-228D-481C-997C-C3FB41450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8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7B915-B1D8-1546-BB11-92C4EC205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8A68BF-1FDF-52CF-6385-3FD54FDA2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5FEF48E8-34C9-04E6-FC0C-798DCB2A8B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396240"/>
            <a:ext cx="21945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376143B-F68A-4774-702D-8FE0D9D94434}"/>
              </a:ext>
            </a:extLst>
          </p:cNvPr>
          <p:cNvGrpSpPr/>
          <p:nvPr userDrawn="1"/>
        </p:nvGrpSpPr>
        <p:grpSpPr>
          <a:xfrm>
            <a:off x="381000" y="396240"/>
            <a:ext cx="1633268" cy="365760"/>
            <a:chOff x="4665600" y="2784049"/>
            <a:chExt cx="3561900" cy="80347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F2CB972-9BAB-6F06-B93E-946E6EECB8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178"/>
            <a:stretch/>
          </p:blipFill>
          <p:spPr>
            <a:xfrm>
              <a:off x="5408100" y="2980249"/>
              <a:ext cx="2819400" cy="47767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98537AE-FDC3-4D06-6D4D-B7386458E0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05" r="30039" b="31862"/>
            <a:stretch/>
          </p:blipFill>
          <p:spPr>
            <a:xfrm>
              <a:off x="4665600" y="2784049"/>
              <a:ext cx="891791" cy="803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345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0D64726-4B27-1C13-E90D-51B2C1E4B9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0171" y="5867400"/>
            <a:ext cx="1322429" cy="5486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4BD442-6088-9B93-B9A9-FAD4AE83DC00}"/>
              </a:ext>
            </a:extLst>
          </p:cNvPr>
          <p:cNvSpPr txBox="1"/>
          <p:nvPr userDrawn="1"/>
        </p:nvSpPr>
        <p:spPr>
          <a:xfrm>
            <a:off x="10134600" y="5867400"/>
            <a:ext cx="1712327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dirty="0"/>
              <a:t>26-28 July 2024</a:t>
            </a:r>
          </a:p>
          <a:p>
            <a:pPr algn="r"/>
            <a:r>
              <a:rPr lang="en-US" dirty="0"/>
              <a:t>Denver, CO</a:t>
            </a:r>
          </a:p>
        </p:txBody>
      </p:sp>
    </p:spTree>
    <p:extLst>
      <p:ext uri="{BB962C8B-B14F-4D97-AF65-F5344CB8AC3E}">
        <p14:creationId xmlns:p14="http://schemas.microsoft.com/office/powerpoint/2010/main" val="65905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10EA9-6C0A-8ECF-FDB7-F97255498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55271-9625-68EA-1614-E4DF90C61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A85351-EB23-030D-D515-0D391A80D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1F469FF-E67F-08FA-48AE-9904C4D444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0171" y="5867400"/>
            <a:ext cx="1322429" cy="548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93FFD9-6575-1E7C-4E19-63B9C86C0E1F}"/>
              </a:ext>
            </a:extLst>
          </p:cNvPr>
          <p:cNvSpPr txBox="1"/>
          <p:nvPr userDrawn="1"/>
        </p:nvSpPr>
        <p:spPr>
          <a:xfrm>
            <a:off x="10134600" y="5867400"/>
            <a:ext cx="1712327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dirty="0"/>
              <a:t>26-28 July 2024</a:t>
            </a:r>
          </a:p>
          <a:p>
            <a:pPr algn="r"/>
            <a:r>
              <a:rPr lang="en-US" dirty="0"/>
              <a:t>Denver, CO</a:t>
            </a:r>
          </a:p>
        </p:txBody>
      </p:sp>
    </p:spTree>
    <p:extLst>
      <p:ext uri="{BB962C8B-B14F-4D97-AF65-F5344CB8AC3E}">
        <p14:creationId xmlns:p14="http://schemas.microsoft.com/office/powerpoint/2010/main" val="2964322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88F0F-60B9-2C40-128D-03503D6C5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19F0FE-1C33-BDE2-1BE3-5BFFAD0A38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9DA8E-70AE-1B86-A576-D069D58F2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D91AF82-7BD4-5F5A-2532-B9B55C57E4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0171" y="5867400"/>
            <a:ext cx="1322429" cy="548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E12A54-DC72-5E19-42F5-5C1389E62263}"/>
              </a:ext>
            </a:extLst>
          </p:cNvPr>
          <p:cNvSpPr txBox="1"/>
          <p:nvPr userDrawn="1"/>
        </p:nvSpPr>
        <p:spPr>
          <a:xfrm>
            <a:off x="10134600" y="5867400"/>
            <a:ext cx="1712327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dirty="0"/>
              <a:t>26-28 July 2024</a:t>
            </a:r>
          </a:p>
          <a:p>
            <a:pPr algn="r"/>
            <a:r>
              <a:rPr lang="en-US" dirty="0"/>
              <a:t>Denver, CO</a:t>
            </a:r>
          </a:p>
        </p:txBody>
      </p:sp>
    </p:spTree>
    <p:extLst>
      <p:ext uri="{BB962C8B-B14F-4D97-AF65-F5344CB8AC3E}">
        <p14:creationId xmlns:p14="http://schemas.microsoft.com/office/powerpoint/2010/main" val="2393793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7F9BC-6A84-932A-20B0-99F2DF5A3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55FA54-7C56-41A1-8F51-BC49FFADA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174A5ED-6149-BFD0-0A36-A1D01CDB0E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0171" y="5867400"/>
            <a:ext cx="1322429" cy="5486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0480EF-13A1-2CCE-ED85-DFC88EAEBE2E}"/>
              </a:ext>
            </a:extLst>
          </p:cNvPr>
          <p:cNvSpPr txBox="1"/>
          <p:nvPr userDrawn="1"/>
        </p:nvSpPr>
        <p:spPr>
          <a:xfrm>
            <a:off x="10134600" y="5867400"/>
            <a:ext cx="1712327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dirty="0"/>
              <a:t>26-28 July 2024</a:t>
            </a:r>
          </a:p>
          <a:p>
            <a:pPr algn="r"/>
            <a:r>
              <a:rPr lang="en-US" dirty="0"/>
              <a:t>Denver, CO</a:t>
            </a:r>
          </a:p>
        </p:txBody>
      </p:sp>
    </p:spTree>
    <p:extLst>
      <p:ext uri="{BB962C8B-B14F-4D97-AF65-F5344CB8AC3E}">
        <p14:creationId xmlns:p14="http://schemas.microsoft.com/office/powerpoint/2010/main" val="1438869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A9F10F-E4D7-6270-9728-AD4E29DAB3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A1F48D-C358-1B8C-F65E-08844DD2C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DF623F-5712-51F6-0C64-84C475EDA1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0171" y="5867400"/>
            <a:ext cx="1322429" cy="5486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B04E3F-AA8A-A8F2-D52C-9A2B2B5DAB87}"/>
              </a:ext>
            </a:extLst>
          </p:cNvPr>
          <p:cNvSpPr txBox="1"/>
          <p:nvPr userDrawn="1"/>
        </p:nvSpPr>
        <p:spPr>
          <a:xfrm>
            <a:off x="10134600" y="5867400"/>
            <a:ext cx="1712327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dirty="0"/>
              <a:t>26-28 July 2024</a:t>
            </a:r>
          </a:p>
          <a:p>
            <a:pPr algn="r"/>
            <a:r>
              <a:rPr lang="en-US" dirty="0"/>
              <a:t>Denver, CO</a:t>
            </a:r>
          </a:p>
        </p:txBody>
      </p:sp>
    </p:spTree>
    <p:extLst>
      <p:ext uri="{BB962C8B-B14F-4D97-AF65-F5344CB8AC3E}">
        <p14:creationId xmlns:p14="http://schemas.microsoft.com/office/powerpoint/2010/main" val="341661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no waterm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7CEBFD-6498-0788-1A9D-5D526C8EE979}"/>
              </a:ext>
            </a:extLst>
          </p:cNvPr>
          <p:cNvSpPr/>
          <p:nvPr userDrawn="1"/>
        </p:nvSpPr>
        <p:spPr>
          <a:xfrm>
            <a:off x="228600" y="228600"/>
            <a:ext cx="11734800" cy="6400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7B915-B1D8-1546-BB11-92C4EC205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8A68BF-1FDF-52CF-6385-3FD54FDA2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5FEF48E8-34C9-04E6-FC0C-798DCB2A8B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396240"/>
            <a:ext cx="21945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376143B-F68A-4774-702D-8FE0D9D94434}"/>
              </a:ext>
            </a:extLst>
          </p:cNvPr>
          <p:cNvGrpSpPr/>
          <p:nvPr userDrawn="1"/>
        </p:nvGrpSpPr>
        <p:grpSpPr>
          <a:xfrm>
            <a:off x="381000" y="396240"/>
            <a:ext cx="1633268" cy="365760"/>
            <a:chOff x="4665600" y="2784049"/>
            <a:chExt cx="3561900" cy="80347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F2CB972-9BAB-6F06-B93E-946E6EECB8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178"/>
            <a:stretch/>
          </p:blipFill>
          <p:spPr>
            <a:xfrm>
              <a:off x="5408100" y="2980249"/>
              <a:ext cx="2819400" cy="47767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98537AE-FDC3-4D06-6D4D-B7386458E0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05" r="30039" b="31862"/>
            <a:stretch/>
          </p:blipFill>
          <p:spPr>
            <a:xfrm>
              <a:off x="4665600" y="2784049"/>
              <a:ext cx="891791" cy="803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0730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F9063352-DA34-C7FE-895C-8A2E74CFF2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396240"/>
            <a:ext cx="21945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4187821-CB51-B6A5-B437-785B2766932A}"/>
              </a:ext>
            </a:extLst>
          </p:cNvPr>
          <p:cNvGrpSpPr/>
          <p:nvPr userDrawn="1"/>
        </p:nvGrpSpPr>
        <p:grpSpPr>
          <a:xfrm>
            <a:off x="381000" y="396240"/>
            <a:ext cx="1633268" cy="365760"/>
            <a:chOff x="4665600" y="2784049"/>
            <a:chExt cx="3561900" cy="80347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CE916A-F0E8-4296-6574-BE27910FEE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178"/>
            <a:stretch/>
          </p:blipFill>
          <p:spPr>
            <a:xfrm>
              <a:off x="5408100" y="2980249"/>
              <a:ext cx="2819400" cy="47767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54686E7-CF9A-C2A3-342D-1D5613E65B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05" r="30039" b="31862"/>
            <a:stretch/>
          </p:blipFill>
          <p:spPr>
            <a:xfrm>
              <a:off x="4665600" y="2784049"/>
              <a:ext cx="891791" cy="80347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1A1DEFF5-80F7-4432-DEB5-8FF2F3905C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0171" y="5867400"/>
            <a:ext cx="1322429" cy="5486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9080B5-4981-1ED2-1BA8-FA371CD4F10B}"/>
              </a:ext>
            </a:extLst>
          </p:cNvPr>
          <p:cNvSpPr txBox="1"/>
          <p:nvPr userDrawn="1"/>
        </p:nvSpPr>
        <p:spPr>
          <a:xfrm>
            <a:off x="10134600" y="5867400"/>
            <a:ext cx="1712327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dirty="0"/>
              <a:t>26-28 July 2024</a:t>
            </a:r>
          </a:p>
          <a:p>
            <a:pPr algn="r"/>
            <a:r>
              <a:rPr lang="en-US" dirty="0"/>
              <a:t>Denver, CO</a:t>
            </a:r>
          </a:p>
        </p:txBody>
      </p:sp>
    </p:spTree>
    <p:extLst>
      <p:ext uri="{BB962C8B-B14F-4D97-AF65-F5344CB8AC3E}">
        <p14:creationId xmlns:p14="http://schemas.microsoft.com/office/powerpoint/2010/main" val="210493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7008E-DFE9-F60F-BD74-5E15D6CA8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7D844-0E78-46EF-402C-F1038DB4D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D611FBB-88E0-BBB7-3F16-A229A253E7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0171" y="5867400"/>
            <a:ext cx="1322429" cy="548640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A25C5ED6-143E-D15F-02AC-E29182868B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396240"/>
            <a:ext cx="21945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66942BF-C3AB-7874-02A7-AAAC8DE27827}"/>
              </a:ext>
            </a:extLst>
          </p:cNvPr>
          <p:cNvGrpSpPr/>
          <p:nvPr userDrawn="1"/>
        </p:nvGrpSpPr>
        <p:grpSpPr>
          <a:xfrm>
            <a:off x="381000" y="396240"/>
            <a:ext cx="1633268" cy="365760"/>
            <a:chOff x="4665600" y="2784049"/>
            <a:chExt cx="3561900" cy="80347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5948C95-DDCE-F91E-B148-E95ED2320D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178"/>
            <a:stretch/>
          </p:blipFill>
          <p:spPr>
            <a:xfrm>
              <a:off x="5408100" y="2980249"/>
              <a:ext cx="2819400" cy="47767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3538184-F33F-C6FB-AC22-1892B7044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05" r="30039" b="31862"/>
            <a:stretch/>
          </p:blipFill>
          <p:spPr>
            <a:xfrm>
              <a:off x="4665600" y="2784049"/>
              <a:ext cx="891791" cy="803476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516569D-DA71-6F63-ED20-A73FC0DDB9BE}"/>
              </a:ext>
            </a:extLst>
          </p:cNvPr>
          <p:cNvSpPr txBox="1"/>
          <p:nvPr userDrawn="1"/>
        </p:nvSpPr>
        <p:spPr>
          <a:xfrm>
            <a:off x="10134600" y="5867400"/>
            <a:ext cx="1712327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dirty="0"/>
              <a:t>26-28 July 2024</a:t>
            </a:r>
          </a:p>
          <a:p>
            <a:pPr algn="r"/>
            <a:r>
              <a:rPr lang="en-US" dirty="0"/>
              <a:t>Denver, CO</a:t>
            </a:r>
          </a:p>
        </p:txBody>
      </p:sp>
    </p:spTree>
    <p:extLst>
      <p:ext uri="{BB962C8B-B14F-4D97-AF65-F5344CB8AC3E}">
        <p14:creationId xmlns:p14="http://schemas.microsoft.com/office/powerpoint/2010/main" val="2030366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no waterm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F3A01E-545F-CF5E-6FA2-A80DF7089AB4}"/>
              </a:ext>
            </a:extLst>
          </p:cNvPr>
          <p:cNvSpPr/>
          <p:nvPr userDrawn="1"/>
        </p:nvSpPr>
        <p:spPr>
          <a:xfrm>
            <a:off x="228600" y="228600"/>
            <a:ext cx="11734800" cy="6400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57008E-DFE9-F60F-BD74-5E15D6CA8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7D844-0E78-46EF-402C-F1038DB4D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A25C5ED6-143E-D15F-02AC-E29182868B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396240"/>
            <a:ext cx="21945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66942BF-C3AB-7874-02A7-AAAC8DE27827}"/>
              </a:ext>
            </a:extLst>
          </p:cNvPr>
          <p:cNvGrpSpPr/>
          <p:nvPr userDrawn="1"/>
        </p:nvGrpSpPr>
        <p:grpSpPr>
          <a:xfrm>
            <a:off x="381000" y="396240"/>
            <a:ext cx="1633268" cy="365760"/>
            <a:chOff x="4665600" y="2784049"/>
            <a:chExt cx="3561900" cy="80347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5948C95-DDCE-F91E-B148-E95ED2320D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178"/>
            <a:stretch/>
          </p:blipFill>
          <p:spPr>
            <a:xfrm>
              <a:off x="5408100" y="2980249"/>
              <a:ext cx="2819400" cy="47767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3538184-F33F-C6FB-AC22-1892B7044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05" r="30039" b="31862"/>
            <a:stretch/>
          </p:blipFill>
          <p:spPr>
            <a:xfrm>
              <a:off x="4665600" y="2784049"/>
              <a:ext cx="891791" cy="803476"/>
            </a:xfrm>
            <a:prstGeom prst="rect">
              <a:avLst/>
            </a:prstGeom>
          </p:spPr>
        </p:pic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9AB520E5-1171-6DFF-6287-39FD5E1469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0171" y="5867400"/>
            <a:ext cx="1322429" cy="548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6C07EE-BC55-969F-2600-416DDCBE4A40}"/>
              </a:ext>
            </a:extLst>
          </p:cNvPr>
          <p:cNvSpPr txBox="1"/>
          <p:nvPr userDrawn="1"/>
        </p:nvSpPr>
        <p:spPr>
          <a:xfrm>
            <a:off x="10134600" y="5867400"/>
            <a:ext cx="1712327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dirty="0"/>
              <a:t>26-28 July 2024</a:t>
            </a:r>
          </a:p>
          <a:p>
            <a:pPr algn="r"/>
            <a:r>
              <a:rPr lang="en-US" dirty="0"/>
              <a:t>Denver, CO</a:t>
            </a:r>
          </a:p>
        </p:txBody>
      </p:sp>
    </p:spTree>
    <p:extLst>
      <p:ext uri="{BB962C8B-B14F-4D97-AF65-F5344CB8AC3E}">
        <p14:creationId xmlns:p14="http://schemas.microsoft.com/office/powerpoint/2010/main" val="3499086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7008E-DFE9-F60F-BD74-5E15D6CA8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7D844-0E78-46EF-402C-F1038DB4D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A25C5ED6-143E-D15F-02AC-E29182868B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396240"/>
            <a:ext cx="21945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66942BF-C3AB-7874-02A7-AAAC8DE27827}"/>
              </a:ext>
            </a:extLst>
          </p:cNvPr>
          <p:cNvGrpSpPr/>
          <p:nvPr userDrawn="1"/>
        </p:nvGrpSpPr>
        <p:grpSpPr>
          <a:xfrm>
            <a:off x="381000" y="396240"/>
            <a:ext cx="1633268" cy="365760"/>
            <a:chOff x="4665600" y="2784049"/>
            <a:chExt cx="3561900" cy="80347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5948C95-DDCE-F91E-B148-E95ED2320D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178"/>
            <a:stretch/>
          </p:blipFill>
          <p:spPr>
            <a:xfrm>
              <a:off x="5408100" y="2980249"/>
              <a:ext cx="2819400" cy="47767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3538184-F33F-C6FB-AC22-1892B7044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05" r="30039" b="31862"/>
            <a:stretch/>
          </p:blipFill>
          <p:spPr>
            <a:xfrm>
              <a:off x="4665600" y="2784049"/>
              <a:ext cx="891791" cy="803476"/>
            </a:xfrm>
            <a:prstGeom prst="rect">
              <a:avLst/>
            </a:prstGeom>
          </p:spPr>
        </p:pic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14CC49FA-AA7A-0788-4744-006D9B6595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0171" y="5867400"/>
            <a:ext cx="1322429" cy="5486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133E60-EA4A-44A8-E018-F323BBB6F3A2}"/>
              </a:ext>
            </a:extLst>
          </p:cNvPr>
          <p:cNvSpPr txBox="1"/>
          <p:nvPr userDrawn="1"/>
        </p:nvSpPr>
        <p:spPr>
          <a:xfrm>
            <a:off x="10134600" y="5867400"/>
            <a:ext cx="1712327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dirty="0"/>
              <a:t>26-28 July 2024</a:t>
            </a:r>
          </a:p>
          <a:p>
            <a:pPr algn="r"/>
            <a:r>
              <a:rPr lang="en-US" dirty="0"/>
              <a:t>Denver, CO</a:t>
            </a:r>
          </a:p>
        </p:txBody>
      </p:sp>
    </p:spTree>
    <p:extLst>
      <p:ext uri="{BB962C8B-B14F-4D97-AF65-F5344CB8AC3E}">
        <p14:creationId xmlns:p14="http://schemas.microsoft.com/office/powerpoint/2010/main" val="196325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5C891-A293-0DC7-25C6-5834A1E09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2917E7-0AE0-00A9-BDCA-8403CC98A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1491168-00B2-5C61-0562-EBA29EAC4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4B10DA8-F644-8A53-332D-3D61C6802C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0171" y="5867400"/>
            <a:ext cx="1322429" cy="548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E79732A-C05B-FA9C-00CC-87AAB2232B2E}"/>
              </a:ext>
            </a:extLst>
          </p:cNvPr>
          <p:cNvSpPr txBox="1"/>
          <p:nvPr userDrawn="1"/>
        </p:nvSpPr>
        <p:spPr>
          <a:xfrm>
            <a:off x="10134600" y="5867400"/>
            <a:ext cx="1712327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dirty="0"/>
              <a:t>26-28 July 2024</a:t>
            </a:r>
          </a:p>
          <a:p>
            <a:pPr algn="r"/>
            <a:r>
              <a:rPr lang="en-US" dirty="0"/>
              <a:t>Denver, CO</a:t>
            </a: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3F6FCFC4-6FCA-85C7-B054-B76636DE94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396240"/>
            <a:ext cx="21945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0E9414F-CBD9-D4D8-D41B-B1F88D962777}"/>
              </a:ext>
            </a:extLst>
          </p:cNvPr>
          <p:cNvGrpSpPr/>
          <p:nvPr userDrawn="1"/>
        </p:nvGrpSpPr>
        <p:grpSpPr>
          <a:xfrm>
            <a:off x="381000" y="396240"/>
            <a:ext cx="1633268" cy="365760"/>
            <a:chOff x="4665600" y="2784049"/>
            <a:chExt cx="3561900" cy="80347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BD4A886-8E06-FBE3-FF01-CE0CA0BCE9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178"/>
            <a:stretch/>
          </p:blipFill>
          <p:spPr>
            <a:xfrm>
              <a:off x="5408100" y="2980249"/>
              <a:ext cx="2819400" cy="47767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86EEBA5-F12F-BA98-56BF-393AB62BA3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05" r="30039" b="31862"/>
            <a:stretch/>
          </p:blipFill>
          <p:spPr>
            <a:xfrm>
              <a:off x="4665600" y="2784049"/>
              <a:ext cx="891791" cy="803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073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EFD0E-E295-B486-1A54-F9934EC9E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E6A98D-77CC-635F-85FA-3EB5377E7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36D5C5-AF35-B199-E93B-1EE738AC60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BFB6D3-C5CF-ACE0-2C35-B511031C34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C2FC869-7667-787B-80D6-FE887ACB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601807C-915B-9B27-A567-C75B31BB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0171" y="5867400"/>
            <a:ext cx="1322429" cy="5486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33BC68C-C9BF-EB58-33B2-44F4FC65B6AB}"/>
              </a:ext>
            </a:extLst>
          </p:cNvPr>
          <p:cNvSpPr txBox="1"/>
          <p:nvPr userDrawn="1"/>
        </p:nvSpPr>
        <p:spPr>
          <a:xfrm>
            <a:off x="10134600" y="5867400"/>
            <a:ext cx="1712327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dirty="0"/>
              <a:t>26-28 July 2024</a:t>
            </a:r>
          </a:p>
          <a:p>
            <a:pPr algn="r"/>
            <a:r>
              <a:rPr lang="en-US" dirty="0"/>
              <a:t>Denver, CO</a:t>
            </a:r>
          </a:p>
        </p:txBody>
      </p:sp>
      <p:pic>
        <p:nvPicPr>
          <p:cNvPr id="19" name="Picture 5">
            <a:extLst>
              <a:ext uri="{FF2B5EF4-FFF2-40B4-BE49-F238E27FC236}">
                <a16:creationId xmlns:a16="http://schemas.microsoft.com/office/drawing/2014/main" id="{FC568A48-86A6-D095-89F2-C1A7AC38E8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396240"/>
            <a:ext cx="21945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652EC4A-82D2-3D70-5A36-5ED267F5CD4E}"/>
              </a:ext>
            </a:extLst>
          </p:cNvPr>
          <p:cNvGrpSpPr/>
          <p:nvPr userDrawn="1"/>
        </p:nvGrpSpPr>
        <p:grpSpPr>
          <a:xfrm>
            <a:off x="381000" y="396240"/>
            <a:ext cx="1633268" cy="365760"/>
            <a:chOff x="4665600" y="2784049"/>
            <a:chExt cx="3561900" cy="80347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8DBB8B8-37C1-7CA1-A94E-C41E6F7F99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178"/>
            <a:stretch/>
          </p:blipFill>
          <p:spPr>
            <a:xfrm>
              <a:off x="5408100" y="2980249"/>
              <a:ext cx="2819400" cy="47767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B5F9FED-A126-D5D6-CCEB-2A4CF28780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05" r="30039" b="31862"/>
            <a:stretch/>
          </p:blipFill>
          <p:spPr>
            <a:xfrm>
              <a:off x="4665600" y="2784049"/>
              <a:ext cx="891791" cy="803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4131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45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ity with mountains in the background&#10;&#10;Description automatically generated">
            <a:extLst>
              <a:ext uri="{FF2B5EF4-FFF2-40B4-BE49-F238E27FC236}">
                <a16:creationId xmlns:a16="http://schemas.microsoft.com/office/drawing/2014/main" id="{09D79093-14CA-AFCC-E058-D6CD6009D2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alphaModFix amt="10000"/>
          </a:blip>
          <a:srcRect t="3208"/>
          <a:stretch/>
        </p:blipFill>
        <p:spPr>
          <a:xfrm>
            <a:off x="228600" y="234472"/>
            <a:ext cx="11734800" cy="638905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4AEF35-03DD-D6B7-8D1A-D69538918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35782-9EE1-3605-4EBE-A8AF259AC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19B428-DE91-0A8F-C050-C613646C4918}"/>
              </a:ext>
            </a:extLst>
          </p:cNvPr>
          <p:cNvSpPr/>
          <p:nvPr userDrawn="1"/>
        </p:nvSpPr>
        <p:spPr>
          <a:xfrm>
            <a:off x="228600" y="228600"/>
            <a:ext cx="11734800" cy="6400800"/>
          </a:xfrm>
          <a:prstGeom prst="rect">
            <a:avLst/>
          </a:prstGeom>
          <a:noFill/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2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2" r:id="rId3"/>
    <p:sldLayoutId id="2147483650" r:id="rId4"/>
    <p:sldLayoutId id="2147483661" r:id="rId5"/>
    <p:sldLayoutId id="2147483660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s://www.shadertoy.com/view/XX3Gzr" TargetMode="Externa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s://www.shadertoy.com/view/lcXcD8" TargetMode="Externa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s://www.shadertoy.com/view/XX3Gzr" TargetMode="Externa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c89UXBIlY4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6B0A1-B1C6-0F94-9F63-2AAEC87C2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1122363"/>
            <a:ext cx="11734800" cy="2387600"/>
          </a:xfrm>
        </p:spPr>
        <p:txBody>
          <a:bodyPr anchor="b">
            <a:normAutofit/>
          </a:bodyPr>
          <a:lstStyle/>
          <a:p>
            <a:r>
              <a:rPr lang="en-US" dirty="0"/>
              <a:t>High-Performance Graphics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862F7-9E8B-14C6-B203-86FF3469D5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26-28 July 2024</a:t>
            </a:r>
          </a:p>
          <a:p>
            <a:r>
              <a:rPr lang="en-US" dirty="0"/>
              <a:t>Denver, CO</a:t>
            </a:r>
          </a:p>
        </p:txBody>
      </p:sp>
    </p:spTree>
    <p:extLst>
      <p:ext uri="{BB962C8B-B14F-4D97-AF65-F5344CB8AC3E}">
        <p14:creationId xmlns:p14="http://schemas.microsoft.com/office/powerpoint/2010/main" val="1951403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6BB634-3134-1207-26F3-51431158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Citations – Google Scholar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C60C389-DCC4-668B-541E-4BB5426305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2942745"/>
              </p:ext>
            </p:extLst>
          </p:nvPr>
        </p:nvGraphicFramePr>
        <p:xfrm>
          <a:off x="1066800" y="1828800"/>
          <a:ext cx="10058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F157001-1666-8533-1A01-F2CA165ABE1F}"/>
              </a:ext>
            </a:extLst>
          </p:cNvPr>
          <p:cNvSpPr txBox="1"/>
          <p:nvPr/>
        </p:nvSpPr>
        <p:spPr>
          <a:xfrm>
            <a:off x="1502440" y="2069068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103</a:t>
            </a:r>
          </a:p>
        </p:txBody>
      </p:sp>
    </p:spTree>
    <p:extLst>
      <p:ext uri="{BB962C8B-B14F-4D97-AF65-F5344CB8AC3E}">
        <p14:creationId xmlns:p14="http://schemas.microsoft.com/office/powerpoint/2010/main" val="52735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DEA28E9-C77E-D9D2-D3B5-D6889FB6CE58}"/>
              </a:ext>
            </a:extLst>
          </p:cNvPr>
          <p:cNvSpPr txBox="1"/>
          <p:nvPr/>
        </p:nvSpPr>
        <p:spPr>
          <a:xfrm>
            <a:off x="228600" y="2321005"/>
            <a:ext cx="11734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Coarse Pixel Shading</a:t>
            </a:r>
          </a:p>
          <a:p>
            <a:pPr algn="ctr"/>
            <a:endParaRPr lang="en-US" b="1" dirty="0"/>
          </a:p>
          <a:p>
            <a:pPr algn="ctr"/>
            <a:r>
              <a:rPr lang="en-US" sz="2800" b="1" dirty="0"/>
              <a:t>K. Vaidyanathan, M. Salvi, R. Toth, T. Foley, T. </a:t>
            </a:r>
            <a:r>
              <a:rPr lang="en-US" sz="2800" b="1" dirty="0" err="1"/>
              <a:t>Akenine-Möller</a:t>
            </a:r>
            <a:r>
              <a:rPr lang="en-US" sz="2800" b="1" dirty="0"/>
              <a:t>,</a:t>
            </a:r>
            <a:br>
              <a:rPr lang="en-US" sz="2800" b="1" dirty="0"/>
            </a:br>
            <a:r>
              <a:rPr lang="en-US" sz="2800" b="1" dirty="0"/>
              <a:t>J. Nilsson, J. </a:t>
            </a:r>
            <a:r>
              <a:rPr lang="en-US" sz="2800" b="1" dirty="0" err="1"/>
              <a:t>Munkberg</a:t>
            </a:r>
            <a:r>
              <a:rPr lang="en-US" sz="2800" b="1" dirty="0"/>
              <a:t>, J. </a:t>
            </a:r>
            <a:r>
              <a:rPr lang="en-US" sz="2800" b="1" dirty="0" err="1"/>
              <a:t>Hasselgren</a:t>
            </a:r>
            <a:r>
              <a:rPr lang="en-US" sz="2800" b="1" dirty="0"/>
              <a:t>, M. Sugihara,</a:t>
            </a:r>
            <a:br>
              <a:rPr lang="en-US" sz="2800" b="1" dirty="0"/>
            </a:br>
            <a:r>
              <a:rPr lang="en-US" sz="2800" b="1" dirty="0"/>
              <a:t>P. </a:t>
            </a:r>
            <a:r>
              <a:rPr lang="en-US" sz="2800" b="1" dirty="0" err="1"/>
              <a:t>Clarberg</a:t>
            </a:r>
            <a:r>
              <a:rPr lang="en-US" sz="2800" b="1" dirty="0"/>
              <a:t>, T. </a:t>
            </a:r>
            <a:r>
              <a:rPr lang="en-US" sz="2800" b="1" dirty="0" err="1"/>
              <a:t>Janczak</a:t>
            </a:r>
            <a:r>
              <a:rPr lang="en-US" sz="2800" b="1" dirty="0"/>
              <a:t>, &amp; A. Lefohn</a:t>
            </a:r>
          </a:p>
        </p:txBody>
      </p:sp>
    </p:spTree>
    <p:extLst>
      <p:ext uri="{BB962C8B-B14F-4D97-AF65-F5344CB8AC3E}">
        <p14:creationId xmlns:p14="http://schemas.microsoft.com/office/powerpoint/2010/main" val="353953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6BB634-3134-1207-26F3-51431158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Steven G. Parker Test of Time 2014 Award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4DFFD4-AFE4-DC28-0F3C-F3F00DF15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Place – 62 citations</a:t>
            </a:r>
          </a:p>
          <a:p>
            <a:pPr marL="0" indent="0" algn="ctr">
              <a:buNone/>
            </a:pPr>
            <a:r>
              <a:rPr lang="en-US" dirty="0"/>
              <a:t>Reduced Precision for Hardware Ray Tracing in GPUs</a:t>
            </a:r>
          </a:p>
          <a:p>
            <a:pPr marL="0" indent="0" algn="ctr">
              <a:buNone/>
            </a:pPr>
            <a:r>
              <a:rPr lang="en-US" dirty="0"/>
              <a:t>S. </a:t>
            </a:r>
            <a:r>
              <a:rPr lang="en-US"/>
              <a:t>Keely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3</a:t>
            </a:r>
            <a:r>
              <a:rPr lang="en-US" b="1" baseline="30000" dirty="0"/>
              <a:t>rd</a:t>
            </a:r>
            <a:r>
              <a:rPr lang="en-US" b="1" dirty="0"/>
              <a:t> Place – 35 citations</a:t>
            </a:r>
          </a:p>
          <a:p>
            <a:pPr marL="0" indent="0" algn="ctr">
              <a:buNone/>
            </a:pPr>
            <a:r>
              <a:rPr lang="en-US" dirty="0"/>
              <a:t>A Fast and Stable Feature-Aware Motion Blur Filter</a:t>
            </a:r>
          </a:p>
          <a:p>
            <a:pPr marL="0" indent="0" algn="ctr">
              <a:buNone/>
            </a:pPr>
            <a:r>
              <a:rPr lang="en-US" dirty="0"/>
              <a:t>J.-P. Guertin, M. McGuire, &amp; D. </a:t>
            </a:r>
            <a:r>
              <a:rPr lang="en-US" dirty="0" err="1"/>
              <a:t>Nowrouzezahrai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441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austria-forum.org/attach/Wissenssammlungen/Essays/Institutionen,_Bildung,_Kultur/Informatik_TU_Graz_2007/Programm-SACS/Gruppe_3/Strasser.jpg">
            <a:extLst>
              <a:ext uri="{FF2B5EF4-FFF2-40B4-BE49-F238E27FC236}">
                <a16:creationId xmlns:a16="http://schemas.microsoft.com/office/drawing/2014/main" id="{A12A462B-E733-2589-8C6E-E5F88D34CB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2" r="11486"/>
          <a:stretch/>
        </p:blipFill>
        <p:spPr bwMode="auto">
          <a:xfrm>
            <a:off x="9091011" y="1752600"/>
            <a:ext cx="203418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FBE1BF-C9A1-D232-5EAE-841D33358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Wolfgang </a:t>
            </a:r>
            <a:r>
              <a:rPr lang="en-US" sz="4000" dirty="0" err="1"/>
              <a:t>Straßer</a:t>
            </a:r>
            <a:r>
              <a:rPr lang="en-US" sz="4000" dirty="0"/>
              <a:t> Best Paper Award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C5693-A9BC-AF7C-98AA-A7A0F56C53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11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5BA4592-0E1A-39D2-585B-D5B92CDA2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3</a:t>
            </a:r>
            <a:r>
              <a:rPr lang="en-US" sz="4000" baseline="30000" dirty="0"/>
              <a:t>rd</a:t>
            </a:r>
            <a:r>
              <a:rPr lang="en-US" sz="4000" dirty="0"/>
              <a:t> Place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F08424-872D-DAA1-A8CC-FCCF32C5E1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84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B52114-FE26-F690-FAD2-89C5B562DDEE}"/>
              </a:ext>
            </a:extLst>
          </p:cNvPr>
          <p:cNvSpPr txBox="1"/>
          <p:nvPr/>
        </p:nvSpPr>
        <p:spPr>
          <a:xfrm>
            <a:off x="228600" y="2321005"/>
            <a:ext cx="11734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GPU-friendly Stroke Expansion</a:t>
            </a:r>
          </a:p>
          <a:p>
            <a:pPr algn="ctr"/>
            <a:endParaRPr lang="en-US" b="1" dirty="0"/>
          </a:p>
          <a:p>
            <a:pPr algn="ctr"/>
            <a:r>
              <a:rPr lang="en-US" sz="2800" b="1" dirty="0" err="1"/>
              <a:t>Raph</a:t>
            </a:r>
            <a:r>
              <a:rPr lang="en-US" sz="2800" b="1" dirty="0"/>
              <a:t> </a:t>
            </a:r>
            <a:r>
              <a:rPr lang="en-US" sz="2800" b="1" dirty="0" err="1"/>
              <a:t>Levien</a:t>
            </a:r>
            <a:r>
              <a:rPr lang="en-US" sz="2800" b="1" dirty="0"/>
              <a:t> &amp; Arman </a:t>
            </a:r>
            <a:r>
              <a:rPr lang="en-US" sz="2800" b="1" dirty="0" err="1"/>
              <a:t>Uguray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97733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5BA4592-0E1A-39D2-585B-D5B92CDA2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</a:t>
            </a:r>
            <a:r>
              <a:rPr lang="en-US" sz="4000" baseline="30000" dirty="0"/>
              <a:t>nd</a:t>
            </a:r>
            <a:r>
              <a:rPr lang="en-US" sz="4000" dirty="0"/>
              <a:t> Place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F08424-872D-DAA1-A8CC-FCCF32C5E1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16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CCBE97-BA8A-95F5-2F00-A6BD46B4D00B}"/>
              </a:ext>
            </a:extLst>
          </p:cNvPr>
          <p:cNvSpPr txBox="1"/>
          <p:nvPr/>
        </p:nvSpPr>
        <p:spPr>
          <a:xfrm>
            <a:off x="228600" y="2321005"/>
            <a:ext cx="117348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H-PLOC:  Hierarchical Parallel Locally-Ordered Clustering for Bounding Volume Hierarchy Construction</a:t>
            </a:r>
          </a:p>
          <a:p>
            <a:pPr algn="ctr"/>
            <a:endParaRPr lang="en-US" b="1" dirty="0"/>
          </a:p>
          <a:p>
            <a:pPr algn="ctr"/>
            <a:r>
              <a:rPr lang="en-US" sz="2800" b="1" dirty="0"/>
              <a:t>C. Benthin, D. Meister, J. Barczak, R. Mehalwal,</a:t>
            </a:r>
            <a:br>
              <a:rPr lang="en-US" sz="2800" b="1" dirty="0"/>
            </a:br>
            <a:r>
              <a:rPr lang="en-US" sz="2800" b="1" dirty="0"/>
              <a:t>J. Tsakok &amp; A. Kensler</a:t>
            </a:r>
          </a:p>
        </p:txBody>
      </p:sp>
    </p:spTree>
    <p:extLst>
      <p:ext uri="{BB962C8B-B14F-4D97-AF65-F5344CB8AC3E}">
        <p14:creationId xmlns:p14="http://schemas.microsoft.com/office/powerpoint/2010/main" val="4265573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5BA4592-0E1A-39D2-585B-D5B92CDA2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</a:t>
            </a:r>
            <a:r>
              <a:rPr lang="en-US" sz="4000" baseline="30000" dirty="0"/>
              <a:t>st</a:t>
            </a:r>
            <a:r>
              <a:rPr lang="en-US" sz="4000" dirty="0"/>
              <a:t> Place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F08424-872D-DAA1-A8CC-FCCF32C5E1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08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D6478F-EEBC-EEC7-C810-1D7FFCC3BFC7}"/>
              </a:ext>
            </a:extLst>
          </p:cNvPr>
          <p:cNvSpPr txBox="1"/>
          <p:nvPr/>
        </p:nvSpPr>
        <p:spPr>
          <a:xfrm>
            <a:off x="228600" y="2321005"/>
            <a:ext cx="117348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Real-Time Procedural Generation with</a:t>
            </a:r>
            <a:br>
              <a:rPr lang="en-US" sz="3600" b="1" dirty="0"/>
            </a:br>
            <a:r>
              <a:rPr lang="en-US" sz="3600" b="1" dirty="0"/>
              <a:t>GPU Work Graphs</a:t>
            </a:r>
          </a:p>
          <a:p>
            <a:pPr algn="ctr"/>
            <a:endParaRPr lang="en-US" b="1" dirty="0"/>
          </a:p>
          <a:p>
            <a:pPr algn="ctr"/>
            <a:r>
              <a:rPr lang="en-US" sz="2800" b="1" dirty="0"/>
              <a:t>B. Kuth, M. Oberberger, C. Faber, D. Baumeister,</a:t>
            </a:r>
            <a:br>
              <a:rPr lang="en-US" sz="2800" b="1" dirty="0"/>
            </a:br>
            <a:r>
              <a:rPr lang="en-US" sz="2800" b="1" dirty="0"/>
              <a:t>M. Chajdas &amp; Q. Meyer</a:t>
            </a:r>
          </a:p>
        </p:txBody>
      </p:sp>
    </p:spTree>
    <p:extLst>
      <p:ext uri="{BB962C8B-B14F-4D97-AF65-F5344CB8AC3E}">
        <p14:creationId xmlns:p14="http://schemas.microsoft.com/office/powerpoint/2010/main" val="3800861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49CDC-96E6-315F-1041-F34900539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Memoriam</a:t>
            </a:r>
          </a:p>
        </p:txBody>
      </p:sp>
      <p:pic>
        <p:nvPicPr>
          <p:cNvPr id="7" name="Picture 6" descr="A person wearing glasses and a paisley shirt&#10;&#10;Description automatically generated">
            <a:extLst>
              <a:ext uri="{FF2B5EF4-FFF2-40B4-BE49-F238E27FC236}">
                <a16:creationId xmlns:a16="http://schemas.microsoft.com/office/drawing/2014/main" id="{38C282AB-4F76-9C20-75BC-36A9FB3C9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17" y="1752600"/>
            <a:ext cx="2881767" cy="3886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577E0C-676B-2921-52A9-DADB67D74F1A}"/>
              </a:ext>
            </a:extLst>
          </p:cNvPr>
          <p:cNvSpPr txBox="1"/>
          <p:nvPr/>
        </p:nvSpPr>
        <p:spPr>
          <a:xfrm>
            <a:off x="4655117" y="5726668"/>
            <a:ext cx="2881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Steven G. Parker</a:t>
            </a:r>
          </a:p>
        </p:txBody>
      </p:sp>
    </p:spTree>
    <p:extLst>
      <p:ext uri="{BB962C8B-B14F-4D97-AF65-F5344CB8AC3E}">
        <p14:creationId xmlns:p14="http://schemas.microsoft.com/office/powerpoint/2010/main" val="1035286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BE1BF-C9A1-D232-5EAE-841D33358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Student Competition Award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C5693-A9BC-AF7C-98AA-A7A0F56C53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42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4">
            <a:hlinkClick r:id="" action="ppaction://media"/>
            <a:extLst>
              <a:ext uri="{FF2B5EF4-FFF2-40B4-BE49-F238E27FC236}">
                <a16:creationId xmlns:a16="http://schemas.microsoft.com/office/drawing/2014/main" id="{A9BDD561-43D4-4798-5262-2E4FDADDEEC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05200" y="1981200"/>
            <a:ext cx="5181600" cy="29067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3C8A32-843D-AD09-A212-8E3354F04392}"/>
              </a:ext>
            </a:extLst>
          </p:cNvPr>
          <p:cNvSpPr txBox="1"/>
          <p:nvPr/>
        </p:nvSpPr>
        <p:spPr>
          <a:xfrm>
            <a:off x="228600" y="4925413"/>
            <a:ext cx="1173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Submission #4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F2A3CF4D-8162-1253-F8AB-0E930904FEA6}"/>
              </a:ext>
            </a:extLst>
          </p:cNvPr>
          <p:cNvSpPr txBox="1"/>
          <p:nvPr/>
        </p:nvSpPr>
        <p:spPr>
          <a:xfrm>
            <a:off x="3505200" y="5876544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5"/>
              </a:rPr>
              <a:t>https://www.shadertoy.com/view/XX3Gzr#</a:t>
            </a:r>
            <a:endParaRPr lang="en-US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71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5BA4592-0E1A-39D2-585B-D5B92CDA2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</a:t>
            </a:r>
            <a:r>
              <a:rPr lang="en-US" sz="4000" baseline="30000" dirty="0"/>
              <a:t>nd</a:t>
            </a:r>
            <a:r>
              <a:rPr lang="en-US" sz="4000" dirty="0"/>
              <a:t> Place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F08424-872D-DAA1-A8CC-FCCF32C5E1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34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apture">
            <a:hlinkClick r:id="" action="ppaction://media"/>
            <a:extLst>
              <a:ext uri="{FF2B5EF4-FFF2-40B4-BE49-F238E27FC236}">
                <a16:creationId xmlns:a16="http://schemas.microsoft.com/office/drawing/2014/main" id="{01EC9250-57B3-8D6F-F803-F3C64CC0DC9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05200" y="1981200"/>
            <a:ext cx="5181600" cy="29067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61A26A-878D-52A1-B7D0-D622161F71B1}"/>
              </a:ext>
            </a:extLst>
          </p:cNvPr>
          <p:cNvSpPr txBox="1"/>
          <p:nvPr/>
        </p:nvSpPr>
        <p:spPr>
          <a:xfrm>
            <a:off x="228600" y="4925413"/>
            <a:ext cx="1173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Wenjian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Zhou</a:t>
            </a:r>
            <a:b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University of Utah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9826914B-D8A6-2B6B-A430-BD4AD395B790}"/>
              </a:ext>
            </a:extLst>
          </p:cNvPr>
          <p:cNvSpPr txBox="1"/>
          <p:nvPr/>
        </p:nvSpPr>
        <p:spPr>
          <a:xfrm>
            <a:off x="3505200" y="5876544"/>
            <a:ext cx="5181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5"/>
              </a:rPr>
              <a:t>https://www.shadertoy.com/view/lcXcD8</a:t>
            </a:r>
            <a:endParaRPr lang="en-US" sz="20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5BA4592-0E1A-39D2-585B-D5B92CDA2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</a:t>
            </a:r>
            <a:r>
              <a:rPr lang="en-US" sz="4000" baseline="30000" dirty="0"/>
              <a:t>st</a:t>
            </a:r>
            <a:r>
              <a:rPr lang="en-US" sz="4000" dirty="0"/>
              <a:t> Place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F08424-872D-DAA1-A8CC-FCCF32C5E1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53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4">
            <a:hlinkClick r:id="" action="ppaction://media"/>
            <a:extLst>
              <a:ext uri="{FF2B5EF4-FFF2-40B4-BE49-F238E27FC236}">
                <a16:creationId xmlns:a16="http://schemas.microsoft.com/office/drawing/2014/main" id="{A9BDD561-43D4-4798-5262-2E4FDADDEEC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05200" y="1981200"/>
            <a:ext cx="5181600" cy="29067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3C8A32-843D-AD09-A212-8E3354F04392}"/>
              </a:ext>
            </a:extLst>
          </p:cNvPr>
          <p:cNvSpPr txBox="1"/>
          <p:nvPr/>
        </p:nvSpPr>
        <p:spPr>
          <a:xfrm>
            <a:off x="228600" y="4925413"/>
            <a:ext cx="1173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Murilo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Mesquita Carolina</a:t>
            </a:r>
            <a:b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Universidade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Federal de Goiás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F2A3CF4D-8162-1253-F8AB-0E930904FEA6}"/>
              </a:ext>
            </a:extLst>
          </p:cNvPr>
          <p:cNvSpPr txBox="1"/>
          <p:nvPr/>
        </p:nvSpPr>
        <p:spPr>
          <a:xfrm>
            <a:off x="3505200" y="5876544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5"/>
              </a:rPr>
              <a:t>https://www.shadertoy.com/view/XX3Gzr#</a:t>
            </a:r>
            <a:endParaRPr lang="en-US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35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BE1BF-C9A1-D232-5EAE-841D33358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Chair’s Award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C5693-A9BC-AF7C-98AA-A7A0F56C53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24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577E0C-676B-2921-52A9-DADB67D74F1A}"/>
              </a:ext>
            </a:extLst>
          </p:cNvPr>
          <p:cNvSpPr txBox="1"/>
          <p:nvPr/>
        </p:nvSpPr>
        <p:spPr>
          <a:xfrm>
            <a:off x="4655117" y="5724144"/>
            <a:ext cx="2881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Kenny Gruchalla</a:t>
            </a:r>
          </a:p>
          <a:p>
            <a:pPr algn="ctr"/>
            <a:r>
              <a:rPr lang="en-US" b="1" dirty="0"/>
              <a:t>Local Chair</a:t>
            </a:r>
          </a:p>
        </p:txBody>
      </p:sp>
      <p:pic>
        <p:nvPicPr>
          <p:cNvPr id="4" name="Picture 3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1F59992F-F098-C411-D461-8AFB05DB8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099" y="1755648"/>
            <a:ext cx="289580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5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8D7AB-D773-448E-CDEF-1661CAD95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HPG 2024 Committee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4898097-5702-9971-2369-B86BFB555000}"/>
              </a:ext>
            </a:extLst>
          </p:cNvPr>
          <p:cNvGrpSpPr/>
          <p:nvPr/>
        </p:nvGrpSpPr>
        <p:grpSpPr>
          <a:xfrm>
            <a:off x="837686" y="1793224"/>
            <a:ext cx="10516628" cy="3845576"/>
            <a:chOff x="1565106" y="1913690"/>
            <a:chExt cx="10516628" cy="3845576"/>
          </a:xfrm>
        </p:grpSpPr>
        <p:graphicFrame>
          <p:nvGraphicFramePr>
            <p:cNvPr id="4" name="Text Placeholder 3">
              <a:extLst>
                <a:ext uri="{FF2B5EF4-FFF2-40B4-BE49-F238E27FC236}">
                  <a16:creationId xmlns:a16="http://schemas.microsoft.com/office/drawing/2014/main" id="{934C6560-02FB-4CE5-9A57-2C1353167F9E}"/>
                </a:ext>
              </a:extLst>
            </p:cNvPr>
            <p:cNvGraphicFramePr/>
            <p:nvPr/>
          </p:nvGraphicFramePr>
          <p:xfrm>
            <a:off x="1565106" y="1913690"/>
            <a:ext cx="5029200" cy="384557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5" name="Text Placeholder 3">
              <a:extLst>
                <a:ext uri="{FF2B5EF4-FFF2-40B4-BE49-F238E27FC236}">
                  <a16:creationId xmlns:a16="http://schemas.microsoft.com/office/drawing/2014/main" id="{48E36CE6-C6A8-114F-7FA6-D02C6F974ECB}"/>
                </a:ext>
              </a:extLst>
            </p:cNvPr>
            <p:cNvGraphicFramePr/>
            <p:nvPr/>
          </p:nvGraphicFramePr>
          <p:xfrm>
            <a:off x="7052534" y="1913690"/>
            <a:ext cx="5029200" cy="384557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53482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E63F3-21A8-BAD8-D335-868D5DE3D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High-Performance Graphics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7F64A-BE09-83C4-AC43-0B0FF2470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Copenhagen, Denmark</a:t>
            </a:r>
          </a:p>
          <a:p>
            <a:r>
              <a:rPr lang="en-US" dirty="0"/>
              <a:t>Co-located with EGSR 2025</a:t>
            </a:r>
          </a:p>
          <a:p>
            <a:r>
              <a:rPr lang="en-US" dirty="0"/>
              <a:t>General Co-Chairs</a:t>
            </a:r>
          </a:p>
          <a:p>
            <a:pPr lvl="1"/>
            <a:r>
              <a:rPr lang="en-US" dirty="0"/>
              <a:t>Christiaan Gribble</a:t>
            </a:r>
          </a:p>
          <a:p>
            <a:pPr lvl="1"/>
            <a:r>
              <a:rPr lang="en-US" dirty="0"/>
              <a:t>???</a:t>
            </a:r>
          </a:p>
          <a:p>
            <a:pPr marL="0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/>
              <a:t>Look for more information in</a:t>
            </a:r>
            <a:br>
              <a:rPr lang="en-US" dirty="0"/>
            </a:br>
            <a:r>
              <a:rPr lang="en-US" dirty="0"/>
              <a:t>the weeks ahead</a:t>
            </a:r>
          </a:p>
        </p:txBody>
      </p:sp>
      <p:pic>
        <p:nvPicPr>
          <p:cNvPr id="9" name="Picture 8" descr="A row of boats on a body of water&#10;&#10;Description automatically generated">
            <a:extLst>
              <a:ext uri="{FF2B5EF4-FFF2-40B4-BE49-F238E27FC236}">
                <a16:creationId xmlns:a16="http://schemas.microsoft.com/office/drawing/2014/main" id="{AC7B1839-93EB-C6DC-22D5-D2F10ADF9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15465"/>
            <a:ext cx="536360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57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38FD05-A366-1C3A-F1CC-8EE4DA447116}"/>
              </a:ext>
            </a:extLst>
          </p:cNvPr>
          <p:cNvSpPr txBox="1"/>
          <p:nvPr/>
        </p:nvSpPr>
        <p:spPr>
          <a:xfrm>
            <a:off x="1987600" y="2736503"/>
            <a:ext cx="82168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Steven Parker | Honorary Degree Recipient 2024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>
                <a:hlinkClick r:id="rId2"/>
              </a:rPr>
              <a:t>https://www.youtube.com/watch?v=3c89UXBIlY4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7555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w of boats on a body of water&#10;&#10;Description automatically generated">
            <a:extLst>
              <a:ext uri="{FF2B5EF4-FFF2-40B4-BE49-F238E27FC236}">
                <a16:creationId xmlns:a16="http://schemas.microsoft.com/office/drawing/2014/main" id="{B010042A-311A-8EFA-3735-38106FCE32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7" b="10007"/>
          <a:stretch/>
        </p:blipFill>
        <p:spPr>
          <a:xfrm>
            <a:off x="228600" y="228600"/>
            <a:ext cx="11734800" cy="6400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06B0A1-B1C6-0F94-9F63-2AAEC87C2E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862F7-9E8B-14C6-B203-86FF3469D5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See you in Copenhagen</a:t>
            </a:r>
          </a:p>
          <a:p>
            <a:r>
              <a:rPr lang="en-US" dirty="0"/>
              <a:t>High-Performance Graphics 2025</a:t>
            </a:r>
          </a:p>
        </p:txBody>
      </p:sp>
    </p:spTree>
    <p:extLst>
      <p:ext uri="{BB962C8B-B14F-4D97-AF65-F5344CB8AC3E}">
        <p14:creationId xmlns:p14="http://schemas.microsoft.com/office/powerpoint/2010/main" val="3328280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4C3855-BECC-29F9-0946-BFD3FF549A58}"/>
              </a:ext>
            </a:extLst>
          </p:cNvPr>
          <p:cNvSpPr txBox="1"/>
          <p:nvPr/>
        </p:nvSpPr>
        <p:spPr>
          <a:xfrm>
            <a:off x="1773022" y="1720840"/>
            <a:ext cx="864595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The heights by great men reached and kept</a:t>
            </a:r>
          </a:p>
          <a:p>
            <a:r>
              <a:rPr lang="en-US" sz="3600" i="1" dirty="0"/>
              <a:t>Were not attained by sudden flight,</a:t>
            </a:r>
          </a:p>
          <a:p>
            <a:r>
              <a:rPr lang="en-US" sz="3600" i="1" dirty="0"/>
              <a:t>But they, while their companions slept</a:t>
            </a:r>
          </a:p>
          <a:p>
            <a:r>
              <a:rPr lang="en-US" sz="3600" i="1" dirty="0"/>
              <a:t>Were toiling upward through the night.</a:t>
            </a:r>
          </a:p>
          <a:p>
            <a:endParaRPr lang="en-US" sz="3600" i="1" dirty="0"/>
          </a:p>
          <a:p>
            <a:pPr algn="r"/>
            <a:r>
              <a:rPr lang="en-US" sz="3600" dirty="0"/>
              <a:t>	- Henry Wadsworth Longfellow</a:t>
            </a:r>
          </a:p>
        </p:txBody>
      </p:sp>
    </p:spTree>
    <p:extLst>
      <p:ext uri="{BB962C8B-B14F-4D97-AF65-F5344CB8AC3E}">
        <p14:creationId xmlns:p14="http://schemas.microsoft.com/office/powerpoint/2010/main" val="3282437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6A5FCEF-97CB-A3F9-94CE-BB069F282AE0}"/>
              </a:ext>
            </a:extLst>
          </p:cNvPr>
          <p:cNvGrpSpPr>
            <a:grpSpLocks noChangeAspect="1"/>
          </p:cNvGrpSpPr>
          <p:nvPr/>
        </p:nvGrpSpPr>
        <p:grpSpPr>
          <a:xfrm>
            <a:off x="1479353" y="1280160"/>
            <a:ext cx="9233295" cy="4297680"/>
            <a:chOff x="3429000" y="1066799"/>
            <a:chExt cx="10477500" cy="4876801"/>
          </a:xfrm>
        </p:grpSpPr>
        <p:pic>
          <p:nvPicPr>
            <p:cNvPr id="5" name="Picture 4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3AAB4C3F-C5CA-30B1-97D4-359C1A20D9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35" t="11303" r="4956" b="26018"/>
            <a:stretch/>
          </p:blipFill>
          <p:spPr>
            <a:xfrm>
              <a:off x="3429000" y="1066799"/>
              <a:ext cx="10477500" cy="48768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244EA3D-D713-EDF6-4059-0DF645BC6115}"/>
                </a:ext>
              </a:extLst>
            </p:cNvPr>
            <p:cNvSpPr/>
            <p:nvPr/>
          </p:nvSpPr>
          <p:spPr>
            <a:xfrm>
              <a:off x="3429000" y="2133600"/>
              <a:ext cx="533400" cy="83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5679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A person standing next to a black sports car&#10;&#10;Description automatically generated">
            <a:extLst>
              <a:ext uri="{FF2B5EF4-FFF2-40B4-BE49-F238E27FC236}">
                <a16:creationId xmlns:a16="http://schemas.microsoft.com/office/drawing/2014/main" id="{80ABBE3C-E8EF-EDA4-234E-AA19DABFB3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67" b="108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0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car parked on the side of a road&#10;&#10;Description automatically generated">
            <a:extLst>
              <a:ext uri="{FF2B5EF4-FFF2-40B4-BE49-F238E27FC236}">
                <a16:creationId xmlns:a16="http://schemas.microsoft.com/office/drawing/2014/main" id="{CA1B5B75-1EEA-1744-6CD2-8B42F8995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24" y="-1028700"/>
            <a:ext cx="12214123" cy="916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534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228D19-2587-6556-F8A3-67FC4975E74D}"/>
              </a:ext>
            </a:extLst>
          </p:cNvPr>
          <p:cNvSpPr txBox="1"/>
          <p:nvPr/>
        </p:nvSpPr>
        <p:spPr>
          <a:xfrm>
            <a:off x="952500" y="2090172"/>
            <a:ext cx="10287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 celebration of his personal and professional legacy, his passion for and commitment to the High-Performance Graphics conference series, and his lasting contributions to the field of computer graphics, the HPG Steering Committee is honored to announce...</a:t>
            </a:r>
          </a:p>
        </p:txBody>
      </p:sp>
    </p:spTree>
    <p:extLst>
      <p:ext uri="{BB962C8B-B14F-4D97-AF65-F5344CB8AC3E}">
        <p14:creationId xmlns:p14="http://schemas.microsoft.com/office/powerpoint/2010/main" val="2031156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5BA4592-0E1A-39D2-585B-D5B92CDA2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Steven G. Parker Test of Time Award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F08424-872D-DAA1-A8CC-FCCF32C5E1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A person wearing glasses and a paisley shirt&#10;&#10;Description automatically generated">
            <a:extLst>
              <a:ext uri="{FF2B5EF4-FFF2-40B4-BE49-F238E27FC236}">
                <a16:creationId xmlns:a16="http://schemas.microsoft.com/office/drawing/2014/main" id="{6E578ED7-5AB6-6D72-E8EB-67E1F8FA8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11" y="1752600"/>
            <a:ext cx="203418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00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94523dde-f9d1-4aa7-80a9-c0900420d3c3}" enabled="1" method="Privileged" siteId="{3dd8961f-e488-4e60-8e11-a82d994e183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536</Words>
  <Application>Microsoft Office PowerPoint</Application>
  <PresentationFormat>Widescreen</PresentationFormat>
  <Paragraphs>97</Paragraphs>
  <Slides>30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Aptos</vt:lpstr>
      <vt:lpstr>Aptos Display</vt:lpstr>
      <vt:lpstr>Arial</vt:lpstr>
      <vt:lpstr>Office Theme</vt:lpstr>
      <vt:lpstr>High-Performance Graphics 2024</vt:lpstr>
      <vt:lpstr>In Memoriam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Steven G. Parker Test of Time Award</vt:lpstr>
      <vt:lpstr>Citations – Google Scholar</vt:lpstr>
      <vt:lpstr>PowerPoint Presentation</vt:lpstr>
      <vt:lpstr>Steven G. Parker Test of Time 2014 Award</vt:lpstr>
      <vt:lpstr>Wolfgang Straßer Best Paper Award</vt:lpstr>
      <vt:lpstr>3rd Place</vt:lpstr>
      <vt:lpstr>PowerPoint Presentation</vt:lpstr>
      <vt:lpstr>2nd Place</vt:lpstr>
      <vt:lpstr>PowerPoint Presentation</vt:lpstr>
      <vt:lpstr>1st Place</vt:lpstr>
      <vt:lpstr>PowerPoint Presentation</vt:lpstr>
      <vt:lpstr>Student Competition Award</vt:lpstr>
      <vt:lpstr>PowerPoint Presentation</vt:lpstr>
      <vt:lpstr>2nd Place</vt:lpstr>
      <vt:lpstr>PowerPoint Presentation</vt:lpstr>
      <vt:lpstr>1st Place</vt:lpstr>
      <vt:lpstr>PowerPoint Presentation</vt:lpstr>
      <vt:lpstr>Chair’s Award</vt:lpstr>
      <vt:lpstr>PowerPoint Presentation</vt:lpstr>
      <vt:lpstr>HPG 2024 Committee</vt:lpstr>
      <vt:lpstr>High-Performance Graphics 2025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Gribble, Christiaan</dc:creator>
  <cp:lastModifiedBy>Gribble, Christiaan</cp:lastModifiedBy>
  <cp:revision>35</cp:revision>
  <dcterms:created xsi:type="dcterms:W3CDTF">2024-07-21T12:04:25Z</dcterms:created>
  <dcterms:modified xsi:type="dcterms:W3CDTF">2024-08-16T21:52:26Z</dcterms:modified>
</cp:coreProperties>
</file>